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8" r:id="rId3"/>
    <p:sldId id="257" r:id="rId4"/>
    <p:sldId id="259" r:id="rId5"/>
    <p:sldId id="260" r:id="rId6"/>
    <p:sldId id="261" r:id="rId7"/>
    <p:sldId id="262" r:id="rId8"/>
    <p:sldId id="263" r:id="rId9"/>
    <p:sldId id="264" r:id="rId10"/>
    <p:sldId id="266" r:id="rId1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96DD"/>
    <a:srgbClr val="1A5276"/>
    <a:srgbClr val="1A6B5A"/>
    <a:srgbClr val="4A5568"/>
    <a:srgbClr val="6B4C9A"/>
    <a:srgbClr val="1A3A5C"/>
    <a:srgbClr val="B9913A"/>
    <a:srgbClr val="F7F5F0"/>
    <a:srgbClr val="1D6F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203B96-0617-4E68-AC65-B9D3AD3EFF50}" v="20" dt="2026-04-05T15:35:44.2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94" autoAdjust="0"/>
    <p:restoredTop sz="94610"/>
  </p:normalViewPr>
  <p:slideViewPr>
    <p:cSldViewPr snapToGrid="0" snapToObjects="1">
      <p:cViewPr varScale="1">
        <p:scale>
          <a:sx n="105" d="100"/>
          <a:sy n="105" d="100"/>
        </p:scale>
        <p:origin x="114" y="5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 TODD GORHAM" userId="74cc8f40be6e7f54" providerId="LiveId" clId="{CE72C87E-C175-4912-AD47-78BE5EFBD5F2}"/>
    <pc:docChg chg="undo custSel addSld delSld modSld sldOrd">
      <pc:chgData name="R TODD GORHAM" userId="74cc8f40be6e7f54" providerId="LiveId" clId="{CE72C87E-C175-4912-AD47-78BE5EFBD5F2}" dt="2026-04-06T00:48:18.279" v="964" actId="1076"/>
      <pc:docMkLst>
        <pc:docMk/>
      </pc:docMkLst>
      <pc:sldChg chg="modSp mod">
        <pc:chgData name="R TODD GORHAM" userId="74cc8f40be6e7f54" providerId="LiveId" clId="{CE72C87E-C175-4912-AD47-78BE5EFBD5F2}" dt="2026-04-06T00:48:18.279" v="964" actId="1076"/>
        <pc:sldMkLst>
          <pc:docMk/>
          <pc:sldMk cId="0" sldId="256"/>
        </pc:sldMkLst>
        <pc:spChg chg="mod">
          <ac:chgData name="R TODD GORHAM" userId="74cc8f40be6e7f54" providerId="LiveId" clId="{CE72C87E-C175-4912-AD47-78BE5EFBD5F2}" dt="2026-04-05T13:34:36.354" v="22" actId="14100"/>
          <ac:spMkLst>
            <pc:docMk/>
            <pc:sldMk cId="0" sldId="256"/>
            <ac:spMk id="3" creationId="{00000000-0000-0000-0000-000000000000}"/>
          </ac:spMkLst>
        </pc:spChg>
        <pc:spChg chg="mod">
          <ac:chgData name="R TODD GORHAM" userId="74cc8f40be6e7f54" providerId="LiveId" clId="{CE72C87E-C175-4912-AD47-78BE5EFBD5F2}" dt="2026-04-06T00:48:18.279" v="964" actId="1076"/>
          <ac:spMkLst>
            <pc:docMk/>
            <pc:sldMk cId="0" sldId="256"/>
            <ac:spMk id="5" creationId="{00000000-0000-0000-0000-000000000000}"/>
          </ac:spMkLst>
        </pc:spChg>
        <pc:spChg chg="mod">
          <ac:chgData name="R TODD GORHAM" userId="74cc8f40be6e7f54" providerId="LiveId" clId="{CE72C87E-C175-4912-AD47-78BE5EFBD5F2}" dt="2026-04-06T00:48:18.279" v="964" actId="1076"/>
          <ac:spMkLst>
            <pc:docMk/>
            <pc:sldMk cId="0" sldId="256"/>
            <ac:spMk id="6" creationId="{00000000-0000-0000-0000-000000000000}"/>
          </ac:spMkLst>
        </pc:spChg>
        <pc:spChg chg="mod">
          <ac:chgData name="R TODD GORHAM" userId="74cc8f40be6e7f54" providerId="LiveId" clId="{CE72C87E-C175-4912-AD47-78BE5EFBD5F2}" dt="2026-04-06T00:48:18.279" v="964" actId="1076"/>
          <ac:spMkLst>
            <pc:docMk/>
            <pc:sldMk cId="0" sldId="256"/>
            <ac:spMk id="7" creationId="{00000000-0000-0000-0000-000000000000}"/>
          </ac:spMkLst>
        </pc:spChg>
        <pc:spChg chg="mod">
          <ac:chgData name="R TODD GORHAM" userId="74cc8f40be6e7f54" providerId="LiveId" clId="{CE72C87E-C175-4912-AD47-78BE5EFBD5F2}" dt="2026-04-06T00:48:18.279" v="964" actId="1076"/>
          <ac:spMkLst>
            <pc:docMk/>
            <pc:sldMk cId="0" sldId="256"/>
            <ac:spMk id="9" creationId="{00000000-0000-0000-0000-000000000000}"/>
          </ac:spMkLst>
        </pc:spChg>
        <pc:spChg chg="mod">
          <ac:chgData name="R TODD GORHAM" userId="74cc8f40be6e7f54" providerId="LiveId" clId="{CE72C87E-C175-4912-AD47-78BE5EFBD5F2}" dt="2026-04-06T00:48:18.279" v="964" actId="1076"/>
          <ac:spMkLst>
            <pc:docMk/>
            <pc:sldMk cId="0" sldId="256"/>
            <ac:spMk id="10" creationId="{00000000-0000-0000-0000-000000000000}"/>
          </ac:spMkLst>
        </pc:spChg>
        <pc:spChg chg="mod">
          <ac:chgData name="R TODD GORHAM" userId="74cc8f40be6e7f54" providerId="LiveId" clId="{CE72C87E-C175-4912-AD47-78BE5EFBD5F2}" dt="2026-04-06T00:48:18.279" v="964" actId="1076"/>
          <ac:spMkLst>
            <pc:docMk/>
            <pc:sldMk cId="0" sldId="256"/>
            <ac:spMk id="11" creationId="{00000000-0000-0000-0000-000000000000}"/>
          </ac:spMkLst>
        </pc:spChg>
        <pc:spChg chg="mod">
          <ac:chgData name="R TODD GORHAM" userId="74cc8f40be6e7f54" providerId="LiveId" clId="{CE72C87E-C175-4912-AD47-78BE5EFBD5F2}" dt="2026-04-06T00:43:10.955" v="931" actId="14100"/>
          <ac:spMkLst>
            <pc:docMk/>
            <pc:sldMk cId="0" sldId="256"/>
            <ac:spMk id="12" creationId="{00000000-0000-0000-0000-000000000000}"/>
          </ac:spMkLst>
        </pc:spChg>
        <pc:spChg chg="mod">
          <ac:chgData name="R TODD GORHAM" userId="74cc8f40be6e7f54" providerId="LiveId" clId="{CE72C87E-C175-4912-AD47-78BE5EFBD5F2}" dt="2026-04-06T00:48:18.279" v="964" actId="1076"/>
          <ac:spMkLst>
            <pc:docMk/>
            <pc:sldMk cId="0" sldId="256"/>
            <ac:spMk id="13" creationId="{00000000-0000-0000-0000-000000000000}"/>
          </ac:spMkLst>
        </pc:spChg>
        <pc:spChg chg="mod">
          <ac:chgData name="R TODD GORHAM" userId="74cc8f40be6e7f54" providerId="LiveId" clId="{CE72C87E-C175-4912-AD47-78BE5EFBD5F2}" dt="2026-04-06T00:43:46.624" v="937" actId="14100"/>
          <ac:spMkLst>
            <pc:docMk/>
            <pc:sldMk cId="0" sldId="256"/>
            <ac:spMk id="14" creationId="{00000000-0000-0000-0000-000000000000}"/>
          </ac:spMkLst>
        </pc:spChg>
        <pc:spChg chg="mod">
          <ac:chgData name="R TODD GORHAM" userId="74cc8f40be6e7f54" providerId="LiveId" clId="{CE72C87E-C175-4912-AD47-78BE5EFBD5F2}" dt="2026-04-06T00:48:18.279" v="964" actId="1076"/>
          <ac:spMkLst>
            <pc:docMk/>
            <pc:sldMk cId="0" sldId="256"/>
            <ac:spMk id="15" creationId="{00000000-0000-0000-0000-000000000000}"/>
          </ac:spMkLst>
        </pc:spChg>
        <pc:spChg chg="mod">
          <ac:chgData name="R TODD GORHAM" userId="74cc8f40be6e7f54" providerId="LiveId" clId="{CE72C87E-C175-4912-AD47-78BE5EFBD5F2}" dt="2026-04-06T00:42:28.097" v="927" actId="14100"/>
          <ac:spMkLst>
            <pc:docMk/>
            <pc:sldMk cId="0" sldId="256"/>
            <ac:spMk id="16" creationId="{00000000-0000-0000-0000-000000000000}"/>
          </ac:spMkLst>
        </pc:spChg>
        <pc:spChg chg="mod">
          <ac:chgData name="R TODD GORHAM" userId="74cc8f40be6e7f54" providerId="LiveId" clId="{CE72C87E-C175-4912-AD47-78BE5EFBD5F2}" dt="2026-04-06T00:48:18.279" v="964" actId="1076"/>
          <ac:spMkLst>
            <pc:docMk/>
            <pc:sldMk cId="0" sldId="256"/>
            <ac:spMk id="17" creationId="{00000000-0000-0000-0000-000000000000}"/>
          </ac:spMkLst>
        </pc:spChg>
        <pc:spChg chg="mod">
          <ac:chgData name="R TODD GORHAM" userId="74cc8f40be6e7f54" providerId="LiveId" clId="{CE72C87E-C175-4912-AD47-78BE5EFBD5F2}" dt="2026-04-06T00:43:16.203" v="933" actId="14100"/>
          <ac:spMkLst>
            <pc:docMk/>
            <pc:sldMk cId="0" sldId="256"/>
            <ac:spMk id="18" creationId="{00000000-0000-0000-0000-000000000000}"/>
          </ac:spMkLst>
        </pc:spChg>
        <pc:spChg chg="mod">
          <ac:chgData name="R TODD GORHAM" userId="74cc8f40be6e7f54" providerId="LiveId" clId="{CE72C87E-C175-4912-AD47-78BE5EFBD5F2}" dt="2026-04-06T00:48:18.279" v="964" actId="1076"/>
          <ac:spMkLst>
            <pc:docMk/>
            <pc:sldMk cId="0" sldId="256"/>
            <ac:spMk id="19" creationId="{00000000-0000-0000-0000-000000000000}"/>
          </ac:spMkLst>
        </pc:spChg>
        <pc:spChg chg="mod">
          <ac:chgData name="R TODD GORHAM" userId="74cc8f40be6e7f54" providerId="LiveId" clId="{CE72C87E-C175-4912-AD47-78BE5EFBD5F2}" dt="2026-04-06T00:44:07.801" v="953" actId="20577"/>
          <ac:spMkLst>
            <pc:docMk/>
            <pc:sldMk cId="0" sldId="256"/>
            <ac:spMk id="20" creationId="{00000000-0000-0000-0000-000000000000}"/>
          </ac:spMkLst>
        </pc:spChg>
      </pc:sldChg>
      <pc:sldChg chg="delSp modSp mod setBg">
        <pc:chgData name="R TODD GORHAM" userId="74cc8f40be6e7f54" providerId="LiveId" clId="{CE72C87E-C175-4912-AD47-78BE5EFBD5F2}" dt="2026-04-06T00:45:01.494" v="955" actId="207"/>
        <pc:sldMkLst>
          <pc:docMk/>
          <pc:sldMk cId="0" sldId="257"/>
        </pc:sldMkLst>
        <pc:spChg chg="mod">
          <ac:chgData name="R TODD GORHAM" userId="74cc8f40be6e7f54" providerId="LiveId" clId="{CE72C87E-C175-4912-AD47-78BE5EFBD5F2}" dt="2026-04-05T13:36:48.060" v="26" actId="2711"/>
          <ac:spMkLst>
            <pc:docMk/>
            <pc:sldMk cId="0" sldId="257"/>
            <ac:spMk id="5" creationId="{00000000-0000-0000-0000-000000000000}"/>
          </ac:spMkLst>
        </pc:spChg>
        <pc:spChg chg="mod">
          <ac:chgData name="R TODD GORHAM" userId="74cc8f40be6e7f54" providerId="LiveId" clId="{CE72C87E-C175-4912-AD47-78BE5EFBD5F2}" dt="2026-04-06T00:25:43.395" v="268" actId="113"/>
          <ac:spMkLst>
            <pc:docMk/>
            <pc:sldMk cId="0" sldId="257"/>
            <ac:spMk id="6" creationId="{00000000-0000-0000-0000-000000000000}"/>
          </ac:spMkLst>
        </pc:spChg>
        <pc:spChg chg="mod">
          <ac:chgData name="R TODD GORHAM" userId="74cc8f40be6e7f54" providerId="LiveId" clId="{CE72C87E-C175-4912-AD47-78BE5EFBD5F2}" dt="2026-04-06T00:20:41.472" v="211" actId="1076"/>
          <ac:spMkLst>
            <pc:docMk/>
            <pc:sldMk cId="0" sldId="257"/>
            <ac:spMk id="7" creationId="{00000000-0000-0000-0000-000000000000}"/>
          </ac:spMkLst>
        </pc:spChg>
        <pc:spChg chg="mod">
          <ac:chgData name="R TODD GORHAM" userId="74cc8f40be6e7f54" providerId="LiveId" clId="{CE72C87E-C175-4912-AD47-78BE5EFBD5F2}" dt="2026-04-05T13:54:07.110" v="56" actId="404"/>
          <ac:spMkLst>
            <pc:docMk/>
            <pc:sldMk cId="0" sldId="257"/>
            <ac:spMk id="9" creationId="{00000000-0000-0000-0000-000000000000}"/>
          </ac:spMkLst>
        </pc:spChg>
        <pc:spChg chg="del">
          <ac:chgData name="R TODD GORHAM" userId="74cc8f40be6e7f54" providerId="LiveId" clId="{CE72C87E-C175-4912-AD47-78BE5EFBD5F2}" dt="2026-04-06T00:15:49.976" v="163" actId="478"/>
          <ac:spMkLst>
            <pc:docMk/>
            <pc:sldMk cId="0" sldId="257"/>
            <ac:spMk id="10" creationId="{00000000-0000-0000-0000-000000000000}"/>
          </ac:spMkLst>
        </pc:spChg>
        <pc:spChg chg="del">
          <ac:chgData name="R TODD GORHAM" userId="74cc8f40be6e7f54" providerId="LiveId" clId="{CE72C87E-C175-4912-AD47-78BE5EFBD5F2}" dt="2026-04-06T00:16:02.271" v="164" actId="478"/>
          <ac:spMkLst>
            <pc:docMk/>
            <pc:sldMk cId="0" sldId="257"/>
            <ac:spMk id="11" creationId="{00000000-0000-0000-0000-000000000000}"/>
          </ac:spMkLst>
        </pc:spChg>
        <pc:spChg chg="mod">
          <ac:chgData name="R TODD GORHAM" userId="74cc8f40be6e7f54" providerId="LiveId" clId="{CE72C87E-C175-4912-AD47-78BE5EFBD5F2}" dt="2026-04-06T00:19:07.021" v="194" actId="1076"/>
          <ac:spMkLst>
            <pc:docMk/>
            <pc:sldMk cId="0" sldId="257"/>
            <ac:spMk id="12" creationId="{00000000-0000-0000-0000-000000000000}"/>
          </ac:spMkLst>
        </pc:spChg>
        <pc:spChg chg="del">
          <ac:chgData name="R TODD GORHAM" userId="74cc8f40be6e7f54" providerId="LiveId" clId="{CE72C87E-C175-4912-AD47-78BE5EFBD5F2}" dt="2026-04-06T00:16:09.490" v="165" actId="478"/>
          <ac:spMkLst>
            <pc:docMk/>
            <pc:sldMk cId="0" sldId="257"/>
            <ac:spMk id="14" creationId="{00000000-0000-0000-0000-000000000000}"/>
          </ac:spMkLst>
        </pc:spChg>
        <pc:spChg chg="del">
          <ac:chgData name="R TODD GORHAM" userId="74cc8f40be6e7f54" providerId="LiveId" clId="{CE72C87E-C175-4912-AD47-78BE5EFBD5F2}" dt="2026-04-06T00:16:09.490" v="165" actId="478"/>
          <ac:spMkLst>
            <pc:docMk/>
            <pc:sldMk cId="0" sldId="257"/>
            <ac:spMk id="15" creationId="{00000000-0000-0000-0000-000000000000}"/>
          </ac:spMkLst>
        </pc:spChg>
        <pc:spChg chg="mod">
          <ac:chgData name="R TODD GORHAM" userId="74cc8f40be6e7f54" providerId="LiveId" clId="{CE72C87E-C175-4912-AD47-78BE5EFBD5F2}" dt="2026-04-06T00:17:58.545" v="182" actId="1076"/>
          <ac:spMkLst>
            <pc:docMk/>
            <pc:sldMk cId="0" sldId="257"/>
            <ac:spMk id="16" creationId="{00000000-0000-0000-0000-000000000000}"/>
          </ac:spMkLst>
        </pc:spChg>
        <pc:spChg chg="del">
          <ac:chgData name="R TODD GORHAM" userId="74cc8f40be6e7f54" providerId="LiveId" clId="{CE72C87E-C175-4912-AD47-78BE5EFBD5F2}" dt="2026-04-06T00:16:15.222" v="166" actId="478"/>
          <ac:spMkLst>
            <pc:docMk/>
            <pc:sldMk cId="0" sldId="257"/>
            <ac:spMk id="18" creationId="{00000000-0000-0000-0000-000000000000}"/>
          </ac:spMkLst>
        </pc:spChg>
        <pc:spChg chg="del">
          <ac:chgData name="R TODD GORHAM" userId="74cc8f40be6e7f54" providerId="LiveId" clId="{CE72C87E-C175-4912-AD47-78BE5EFBD5F2}" dt="2026-04-06T00:16:15.222" v="166" actId="478"/>
          <ac:spMkLst>
            <pc:docMk/>
            <pc:sldMk cId="0" sldId="257"/>
            <ac:spMk id="19" creationId="{00000000-0000-0000-0000-000000000000}"/>
          </ac:spMkLst>
        </pc:spChg>
        <pc:spChg chg="mod">
          <ac:chgData name="R TODD GORHAM" userId="74cc8f40be6e7f54" providerId="LiveId" clId="{CE72C87E-C175-4912-AD47-78BE5EFBD5F2}" dt="2026-04-06T00:20:53.129" v="212" actId="1076"/>
          <ac:spMkLst>
            <pc:docMk/>
            <pc:sldMk cId="0" sldId="257"/>
            <ac:spMk id="20" creationId="{00000000-0000-0000-0000-000000000000}"/>
          </ac:spMkLst>
        </pc:spChg>
        <pc:spChg chg="mod">
          <ac:chgData name="R TODD GORHAM" userId="74cc8f40be6e7f54" providerId="LiveId" clId="{CE72C87E-C175-4912-AD47-78BE5EFBD5F2}" dt="2026-04-06T00:21:15.239" v="213" actId="207"/>
          <ac:spMkLst>
            <pc:docMk/>
            <pc:sldMk cId="0" sldId="257"/>
            <ac:spMk id="22" creationId="{00000000-0000-0000-0000-000000000000}"/>
          </ac:spMkLst>
        </pc:spChg>
        <pc:spChg chg="mod">
          <ac:chgData name="R TODD GORHAM" userId="74cc8f40be6e7f54" providerId="LiveId" clId="{CE72C87E-C175-4912-AD47-78BE5EFBD5F2}" dt="2026-04-05T13:54:01.976" v="55" actId="404"/>
          <ac:spMkLst>
            <pc:docMk/>
            <pc:sldMk cId="0" sldId="257"/>
            <ac:spMk id="24" creationId="{00000000-0000-0000-0000-000000000000}"/>
          </ac:spMkLst>
        </pc:spChg>
        <pc:spChg chg="del">
          <ac:chgData name="R TODD GORHAM" userId="74cc8f40be6e7f54" providerId="LiveId" clId="{CE72C87E-C175-4912-AD47-78BE5EFBD5F2}" dt="2026-04-06T00:16:02.271" v="164" actId="478"/>
          <ac:spMkLst>
            <pc:docMk/>
            <pc:sldMk cId="0" sldId="257"/>
            <ac:spMk id="25" creationId="{00000000-0000-0000-0000-000000000000}"/>
          </ac:spMkLst>
        </pc:spChg>
        <pc:spChg chg="del">
          <ac:chgData name="R TODD GORHAM" userId="74cc8f40be6e7f54" providerId="LiveId" clId="{CE72C87E-C175-4912-AD47-78BE5EFBD5F2}" dt="2026-04-06T00:16:02.271" v="164" actId="478"/>
          <ac:spMkLst>
            <pc:docMk/>
            <pc:sldMk cId="0" sldId="257"/>
            <ac:spMk id="26" creationId="{00000000-0000-0000-0000-000000000000}"/>
          </ac:spMkLst>
        </pc:spChg>
        <pc:spChg chg="mod">
          <ac:chgData name="R TODD GORHAM" userId="74cc8f40be6e7f54" providerId="LiveId" clId="{CE72C87E-C175-4912-AD47-78BE5EFBD5F2}" dt="2026-04-06T00:18:57.930" v="192" actId="1076"/>
          <ac:spMkLst>
            <pc:docMk/>
            <pc:sldMk cId="0" sldId="257"/>
            <ac:spMk id="27" creationId="{00000000-0000-0000-0000-000000000000}"/>
          </ac:spMkLst>
        </pc:spChg>
        <pc:spChg chg="del">
          <ac:chgData name="R TODD GORHAM" userId="74cc8f40be6e7f54" providerId="LiveId" clId="{CE72C87E-C175-4912-AD47-78BE5EFBD5F2}" dt="2026-04-06T00:16:09.490" v="165" actId="478"/>
          <ac:spMkLst>
            <pc:docMk/>
            <pc:sldMk cId="0" sldId="257"/>
            <ac:spMk id="29" creationId="{00000000-0000-0000-0000-000000000000}"/>
          </ac:spMkLst>
        </pc:spChg>
        <pc:spChg chg="del">
          <ac:chgData name="R TODD GORHAM" userId="74cc8f40be6e7f54" providerId="LiveId" clId="{CE72C87E-C175-4912-AD47-78BE5EFBD5F2}" dt="2026-04-06T00:16:09.490" v="165" actId="478"/>
          <ac:spMkLst>
            <pc:docMk/>
            <pc:sldMk cId="0" sldId="257"/>
            <ac:spMk id="30" creationId="{00000000-0000-0000-0000-000000000000}"/>
          </ac:spMkLst>
        </pc:spChg>
        <pc:spChg chg="mod">
          <ac:chgData name="R TODD GORHAM" userId="74cc8f40be6e7f54" providerId="LiveId" clId="{CE72C87E-C175-4912-AD47-78BE5EFBD5F2}" dt="2026-04-06T00:17:24.049" v="175" actId="1076"/>
          <ac:spMkLst>
            <pc:docMk/>
            <pc:sldMk cId="0" sldId="257"/>
            <ac:spMk id="31" creationId="{00000000-0000-0000-0000-000000000000}"/>
          </ac:spMkLst>
        </pc:spChg>
        <pc:spChg chg="del">
          <ac:chgData name="R TODD GORHAM" userId="74cc8f40be6e7f54" providerId="LiveId" clId="{CE72C87E-C175-4912-AD47-78BE5EFBD5F2}" dt="2026-04-06T00:16:15.222" v="166" actId="478"/>
          <ac:spMkLst>
            <pc:docMk/>
            <pc:sldMk cId="0" sldId="257"/>
            <ac:spMk id="33" creationId="{00000000-0000-0000-0000-000000000000}"/>
          </ac:spMkLst>
        </pc:spChg>
        <pc:spChg chg="del">
          <ac:chgData name="R TODD GORHAM" userId="74cc8f40be6e7f54" providerId="LiveId" clId="{CE72C87E-C175-4912-AD47-78BE5EFBD5F2}" dt="2026-04-06T00:16:15.222" v="166" actId="478"/>
          <ac:spMkLst>
            <pc:docMk/>
            <pc:sldMk cId="0" sldId="257"/>
            <ac:spMk id="34" creationId="{00000000-0000-0000-0000-000000000000}"/>
          </ac:spMkLst>
        </pc:spChg>
        <pc:spChg chg="mod">
          <ac:chgData name="R TODD GORHAM" userId="74cc8f40be6e7f54" providerId="LiveId" clId="{CE72C87E-C175-4912-AD47-78BE5EFBD5F2}" dt="2026-04-06T00:20:33.420" v="208" actId="1076"/>
          <ac:spMkLst>
            <pc:docMk/>
            <pc:sldMk cId="0" sldId="257"/>
            <ac:spMk id="35" creationId="{00000000-0000-0000-0000-000000000000}"/>
          </ac:spMkLst>
        </pc:spChg>
        <pc:spChg chg="mod">
          <ac:chgData name="R TODD GORHAM" userId="74cc8f40be6e7f54" providerId="LiveId" clId="{CE72C87E-C175-4912-AD47-78BE5EFBD5F2}" dt="2026-04-06T00:45:01.494" v="955" actId="207"/>
          <ac:spMkLst>
            <pc:docMk/>
            <pc:sldMk cId="0" sldId="257"/>
            <ac:spMk id="38" creationId="{00000000-0000-0000-0000-000000000000}"/>
          </ac:spMkLst>
        </pc:spChg>
        <pc:spChg chg="mod">
          <ac:chgData name="R TODD GORHAM" userId="74cc8f40be6e7f54" providerId="LiveId" clId="{CE72C87E-C175-4912-AD47-78BE5EFBD5F2}" dt="2026-04-05T13:53:57.766" v="54" actId="404"/>
          <ac:spMkLst>
            <pc:docMk/>
            <pc:sldMk cId="0" sldId="257"/>
            <ac:spMk id="39" creationId="{00000000-0000-0000-0000-000000000000}"/>
          </ac:spMkLst>
        </pc:spChg>
        <pc:spChg chg="del">
          <ac:chgData name="R TODD GORHAM" userId="74cc8f40be6e7f54" providerId="LiveId" clId="{CE72C87E-C175-4912-AD47-78BE5EFBD5F2}" dt="2026-04-06T00:16:02.271" v="164" actId="478"/>
          <ac:spMkLst>
            <pc:docMk/>
            <pc:sldMk cId="0" sldId="257"/>
            <ac:spMk id="40" creationId="{00000000-0000-0000-0000-000000000000}"/>
          </ac:spMkLst>
        </pc:spChg>
        <pc:spChg chg="del">
          <ac:chgData name="R TODD GORHAM" userId="74cc8f40be6e7f54" providerId="LiveId" clId="{CE72C87E-C175-4912-AD47-78BE5EFBD5F2}" dt="2026-04-06T00:16:02.271" v="164" actId="478"/>
          <ac:spMkLst>
            <pc:docMk/>
            <pc:sldMk cId="0" sldId="257"/>
            <ac:spMk id="41" creationId="{00000000-0000-0000-0000-000000000000}"/>
          </ac:spMkLst>
        </pc:spChg>
        <pc:spChg chg="mod">
          <ac:chgData name="R TODD GORHAM" userId="74cc8f40be6e7f54" providerId="LiveId" clId="{CE72C87E-C175-4912-AD47-78BE5EFBD5F2}" dt="2026-04-06T00:18:49.259" v="190" actId="1076"/>
          <ac:spMkLst>
            <pc:docMk/>
            <pc:sldMk cId="0" sldId="257"/>
            <ac:spMk id="42" creationId="{00000000-0000-0000-0000-000000000000}"/>
          </ac:spMkLst>
        </pc:spChg>
        <pc:spChg chg="del">
          <ac:chgData name="R TODD GORHAM" userId="74cc8f40be6e7f54" providerId="LiveId" clId="{CE72C87E-C175-4912-AD47-78BE5EFBD5F2}" dt="2026-04-06T00:16:09.490" v="165" actId="478"/>
          <ac:spMkLst>
            <pc:docMk/>
            <pc:sldMk cId="0" sldId="257"/>
            <ac:spMk id="44" creationId="{00000000-0000-0000-0000-000000000000}"/>
          </ac:spMkLst>
        </pc:spChg>
        <pc:spChg chg="del">
          <ac:chgData name="R TODD GORHAM" userId="74cc8f40be6e7f54" providerId="LiveId" clId="{CE72C87E-C175-4912-AD47-78BE5EFBD5F2}" dt="2026-04-06T00:16:09.490" v="165" actId="478"/>
          <ac:spMkLst>
            <pc:docMk/>
            <pc:sldMk cId="0" sldId="257"/>
            <ac:spMk id="45" creationId="{00000000-0000-0000-0000-000000000000}"/>
          </ac:spMkLst>
        </pc:spChg>
        <pc:spChg chg="mod">
          <ac:chgData name="R TODD GORHAM" userId="74cc8f40be6e7f54" providerId="LiveId" clId="{CE72C87E-C175-4912-AD47-78BE5EFBD5F2}" dt="2026-04-06T00:17:11.037" v="172" actId="1076"/>
          <ac:spMkLst>
            <pc:docMk/>
            <pc:sldMk cId="0" sldId="257"/>
            <ac:spMk id="46" creationId="{00000000-0000-0000-0000-000000000000}"/>
          </ac:spMkLst>
        </pc:spChg>
        <pc:spChg chg="del">
          <ac:chgData name="R TODD GORHAM" userId="74cc8f40be6e7f54" providerId="LiveId" clId="{CE72C87E-C175-4912-AD47-78BE5EFBD5F2}" dt="2026-04-06T00:16:15.222" v="166" actId="478"/>
          <ac:spMkLst>
            <pc:docMk/>
            <pc:sldMk cId="0" sldId="257"/>
            <ac:spMk id="48" creationId="{00000000-0000-0000-0000-000000000000}"/>
          </ac:spMkLst>
        </pc:spChg>
        <pc:spChg chg="mod">
          <ac:chgData name="R TODD GORHAM" userId="74cc8f40be6e7f54" providerId="LiveId" clId="{CE72C87E-C175-4912-AD47-78BE5EFBD5F2}" dt="2026-04-06T00:20:27.830" v="206" actId="1076"/>
          <ac:spMkLst>
            <pc:docMk/>
            <pc:sldMk cId="0" sldId="257"/>
            <ac:spMk id="50" creationId="{00000000-0000-0000-0000-000000000000}"/>
          </ac:spMkLst>
        </pc:spChg>
        <pc:spChg chg="mod">
          <ac:chgData name="R TODD GORHAM" userId="74cc8f40be6e7f54" providerId="LiveId" clId="{CE72C87E-C175-4912-AD47-78BE5EFBD5F2}" dt="2026-04-06T00:21:22.865" v="214" actId="207"/>
          <ac:spMkLst>
            <pc:docMk/>
            <pc:sldMk cId="0" sldId="257"/>
            <ac:spMk id="52" creationId="{00000000-0000-0000-0000-000000000000}"/>
          </ac:spMkLst>
        </pc:spChg>
        <pc:spChg chg="mod">
          <ac:chgData name="R TODD GORHAM" userId="74cc8f40be6e7f54" providerId="LiveId" clId="{CE72C87E-C175-4912-AD47-78BE5EFBD5F2}" dt="2026-04-05T13:53:53.907" v="53" actId="404"/>
          <ac:spMkLst>
            <pc:docMk/>
            <pc:sldMk cId="0" sldId="257"/>
            <ac:spMk id="54" creationId="{00000000-0000-0000-0000-000000000000}"/>
          </ac:spMkLst>
        </pc:spChg>
        <pc:spChg chg="del">
          <ac:chgData name="R TODD GORHAM" userId="74cc8f40be6e7f54" providerId="LiveId" clId="{CE72C87E-C175-4912-AD47-78BE5EFBD5F2}" dt="2026-04-06T00:16:02.271" v="164" actId="478"/>
          <ac:spMkLst>
            <pc:docMk/>
            <pc:sldMk cId="0" sldId="257"/>
            <ac:spMk id="55" creationId="{00000000-0000-0000-0000-000000000000}"/>
          </ac:spMkLst>
        </pc:spChg>
        <pc:spChg chg="mod">
          <ac:chgData name="R TODD GORHAM" userId="74cc8f40be6e7f54" providerId="LiveId" clId="{CE72C87E-C175-4912-AD47-78BE5EFBD5F2}" dt="2026-04-06T00:18:19.820" v="184" actId="1076"/>
          <ac:spMkLst>
            <pc:docMk/>
            <pc:sldMk cId="0" sldId="257"/>
            <ac:spMk id="57" creationId="{00000000-0000-0000-0000-000000000000}"/>
          </ac:spMkLst>
        </pc:spChg>
        <pc:spChg chg="del">
          <ac:chgData name="R TODD GORHAM" userId="74cc8f40be6e7f54" providerId="LiveId" clId="{CE72C87E-C175-4912-AD47-78BE5EFBD5F2}" dt="2026-04-06T00:16:09.490" v="165" actId="478"/>
          <ac:spMkLst>
            <pc:docMk/>
            <pc:sldMk cId="0" sldId="257"/>
            <ac:spMk id="60" creationId="{00000000-0000-0000-0000-000000000000}"/>
          </ac:spMkLst>
        </pc:spChg>
        <pc:spChg chg="mod">
          <ac:chgData name="R TODD GORHAM" userId="74cc8f40be6e7f54" providerId="LiveId" clId="{CE72C87E-C175-4912-AD47-78BE5EFBD5F2}" dt="2026-04-06T00:16:33.472" v="168" actId="1076"/>
          <ac:spMkLst>
            <pc:docMk/>
            <pc:sldMk cId="0" sldId="257"/>
            <ac:spMk id="61" creationId="{00000000-0000-0000-0000-000000000000}"/>
          </ac:spMkLst>
        </pc:spChg>
        <pc:spChg chg="del">
          <ac:chgData name="R TODD GORHAM" userId="74cc8f40be6e7f54" providerId="LiveId" clId="{CE72C87E-C175-4912-AD47-78BE5EFBD5F2}" dt="2026-04-06T00:16:15.222" v="166" actId="478"/>
          <ac:spMkLst>
            <pc:docMk/>
            <pc:sldMk cId="0" sldId="257"/>
            <ac:spMk id="63" creationId="{00000000-0000-0000-0000-000000000000}"/>
          </ac:spMkLst>
        </pc:spChg>
        <pc:spChg chg="del">
          <ac:chgData name="R TODD GORHAM" userId="74cc8f40be6e7f54" providerId="LiveId" clId="{CE72C87E-C175-4912-AD47-78BE5EFBD5F2}" dt="2026-04-06T00:16:15.222" v="166" actId="478"/>
          <ac:spMkLst>
            <pc:docMk/>
            <pc:sldMk cId="0" sldId="257"/>
            <ac:spMk id="64" creationId="{00000000-0000-0000-0000-000000000000}"/>
          </ac:spMkLst>
        </pc:spChg>
        <pc:spChg chg="mod">
          <ac:chgData name="R TODD GORHAM" userId="74cc8f40be6e7f54" providerId="LiveId" clId="{CE72C87E-C175-4912-AD47-78BE5EFBD5F2}" dt="2026-04-06T00:20:04.480" v="204" actId="14100"/>
          <ac:spMkLst>
            <pc:docMk/>
            <pc:sldMk cId="0" sldId="257"/>
            <ac:spMk id="65" creationId="{00000000-0000-0000-0000-000000000000}"/>
          </ac:spMkLst>
        </pc:spChg>
        <pc:spChg chg="mod">
          <ac:chgData name="R TODD GORHAM" userId="74cc8f40be6e7f54" providerId="LiveId" clId="{CE72C87E-C175-4912-AD47-78BE5EFBD5F2}" dt="2026-04-06T00:19:37.393" v="197" actId="1076"/>
          <ac:spMkLst>
            <pc:docMk/>
            <pc:sldMk cId="0" sldId="257"/>
            <ac:spMk id="67" creationId="{00000000-0000-0000-0000-000000000000}"/>
          </ac:spMkLst>
        </pc:spChg>
        <pc:spChg chg="mod">
          <ac:chgData name="R TODD GORHAM" userId="74cc8f40be6e7f54" providerId="LiveId" clId="{CE72C87E-C175-4912-AD47-78BE5EFBD5F2}" dt="2026-04-05T13:53:49.943" v="52" actId="404"/>
          <ac:spMkLst>
            <pc:docMk/>
            <pc:sldMk cId="0" sldId="257"/>
            <ac:spMk id="69" creationId="{00000000-0000-0000-0000-000000000000}"/>
          </ac:spMkLst>
        </pc:spChg>
        <pc:spChg chg="del">
          <ac:chgData name="R TODD GORHAM" userId="74cc8f40be6e7f54" providerId="LiveId" clId="{CE72C87E-C175-4912-AD47-78BE5EFBD5F2}" dt="2026-04-06T00:16:02.271" v="164" actId="478"/>
          <ac:spMkLst>
            <pc:docMk/>
            <pc:sldMk cId="0" sldId="257"/>
            <ac:spMk id="70" creationId="{00000000-0000-0000-0000-000000000000}"/>
          </ac:spMkLst>
        </pc:spChg>
        <pc:spChg chg="del">
          <ac:chgData name="R TODD GORHAM" userId="74cc8f40be6e7f54" providerId="LiveId" clId="{CE72C87E-C175-4912-AD47-78BE5EFBD5F2}" dt="2026-04-06T00:16:02.271" v="164" actId="478"/>
          <ac:spMkLst>
            <pc:docMk/>
            <pc:sldMk cId="0" sldId="257"/>
            <ac:spMk id="71" creationId="{00000000-0000-0000-0000-000000000000}"/>
          </ac:spMkLst>
        </pc:spChg>
        <pc:spChg chg="mod">
          <ac:chgData name="R TODD GORHAM" userId="74cc8f40be6e7f54" providerId="LiveId" clId="{CE72C87E-C175-4912-AD47-78BE5EFBD5F2}" dt="2026-04-06T00:18:28.118" v="186" actId="14100"/>
          <ac:spMkLst>
            <pc:docMk/>
            <pc:sldMk cId="0" sldId="257"/>
            <ac:spMk id="72" creationId="{00000000-0000-0000-0000-000000000000}"/>
          </ac:spMkLst>
        </pc:spChg>
        <pc:spChg chg="del">
          <ac:chgData name="R TODD GORHAM" userId="74cc8f40be6e7f54" providerId="LiveId" clId="{CE72C87E-C175-4912-AD47-78BE5EFBD5F2}" dt="2026-04-06T00:16:09.490" v="165" actId="478"/>
          <ac:spMkLst>
            <pc:docMk/>
            <pc:sldMk cId="0" sldId="257"/>
            <ac:spMk id="74" creationId="{00000000-0000-0000-0000-000000000000}"/>
          </ac:spMkLst>
        </pc:spChg>
        <pc:spChg chg="del">
          <ac:chgData name="R TODD GORHAM" userId="74cc8f40be6e7f54" providerId="LiveId" clId="{CE72C87E-C175-4912-AD47-78BE5EFBD5F2}" dt="2026-04-06T00:16:09.490" v="165" actId="478"/>
          <ac:spMkLst>
            <pc:docMk/>
            <pc:sldMk cId="0" sldId="257"/>
            <ac:spMk id="75" creationId="{00000000-0000-0000-0000-000000000000}"/>
          </ac:spMkLst>
        </pc:spChg>
        <pc:spChg chg="mod">
          <ac:chgData name="R TODD GORHAM" userId="74cc8f40be6e7f54" providerId="LiveId" clId="{CE72C87E-C175-4912-AD47-78BE5EFBD5F2}" dt="2026-04-06T00:17:36.149" v="178" actId="1076"/>
          <ac:spMkLst>
            <pc:docMk/>
            <pc:sldMk cId="0" sldId="257"/>
            <ac:spMk id="76" creationId="{00000000-0000-0000-0000-000000000000}"/>
          </ac:spMkLst>
        </pc:spChg>
        <pc:spChg chg="del">
          <ac:chgData name="R TODD GORHAM" userId="74cc8f40be6e7f54" providerId="LiveId" clId="{CE72C87E-C175-4912-AD47-78BE5EFBD5F2}" dt="2026-04-06T00:16:15.222" v="166" actId="478"/>
          <ac:spMkLst>
            <pc:docMk/>
            <pc:sldMk cId="0" sldId="257"/>
            <ac:spMk id="78" creationId="{00000000-0000-0000-0000-000000000000}"/>
          </ac:spMkLst>
        </pc:spChg>
        <pc:spChg chg="del">
          <ac:chgData name="R TODD GORHAM" userId="74cc8f40be6e7f54" providerId="LiveId" clId="{CE72C87E-C175-4912-AD47-78BE5EFBD5F2}" dt="2026-04-06T00:16:15.222" v="166" actId="478"/>
          <ac:spMkLst>
            <pc:docMk/>
            <pc:sldMk cId="0" sldId="257"/>
            <ac:spMk id="79" creationId="{00000000-0000-0000-0000-000000000000}"/>
          </ac:spMkLst>
        </pc:spChg>
        <pc:spChg chg="mod">
          <ac:chgData name="R TODD GORHAM" userId="74cc8f40be6e7f54" providerId="LiveId" clId="{CE72C87E-C175-4912-AD47-78BE5EFBD5F2}" dt="2026-04-06T00:19:41.772" v="198" actId="1076"/>
          <ac:spMkLst>
            <pc:docMk/>
            <pc:sldMk cId="0" sldId="257"/>
            <ac:spMk id="80" creationId="{00000000-0000-0000-0000-000000000000}"/>
          </ac:spMkLst>
        </pc:spChg>
        <pc:spChg chg="mod">
          <ac:chgData name="R TODD GORHAM" userId="74cc8f40be6e7f54" providerId="LiveId" clId="{CE72C87E-C175-4912-AD47-78BE5EFBD5F2}" dt="2026-04-06T00:21:27.886" v="215" actId="207"/>
          <ac:spMkLst>
            <pc:docMk/>
            <pc:sldMk cId="0" sldId="257"/>
            <ac:spMk id="82" creationId="{00000000-0000-0000-0000-000000000000}"/>
          </ac:spMkLst>
        </pc:spChg>
        <pc:spChg chg="mod">
          <ac:chgData name="R TODD GORHAM" userId="74cc8f40be6e7f54" providerId="LiveId" clId="{CE72C87E-C175-4912-AD47-78BE5EFBD5F2}" dt="2026-04-05T13:53:45.858" v="51" actId="404"/>
          <ac:spMkLst>
            <pc:docMk/>
            <pc:sldMk cId="0" sldId="257"/>
            <ac:spMk id="84" creationId="{00000000-0000-0000-0000-000000000000}"/>
          </ac:spMkLst>
        </pc:spChg>
        <pc:spChg chg="del">
          <ac:chgData name="R TODD GORHAM" userId="74cc8f40be6e7f54" providerId="LiveId" clId="{CE72C87E-C175-4912-AD47-78BE5EFBD5F2}" dt="2026-04-06T00:16:02.271" v="164" actId="478"/>
          <ac:spMkLst>
            <pc:docMk/>
            <pc:sldMk cId="0" sldId="257"/>
            <ac:spMk id="85" creationId="{00000000-0000-0000-0000-000000000000}"/>
          </ac:spMkLst>
        </pc:spChg>
        <pc:spChg chg="del">
          <ac:chgData name="R TODD GORHAM" userId="74cc8f40be6e7f54" providerId="LiveId" clId="{CE72C87E-C175-4912-AD47-78BE5EFBD5F2}" dt="2026-04-06T00:16:02.271" v="164" actId="478"/>
          <ac:spMkLst>
            <pc:docMk/>
            <pc:sldMk cId="0" sldId="257"/>
            <ac:spMk id="86" creationId="{00000000-0000-0000-0000-000000000000}"/>
          </ac:spMkLst>
        </pc:spChg>
        <pc:spChg chg="mod">
          <ac:chgData name="R TODD GORHAM" userId="74cc8f40be6e7f54" providerId="LiveId" clId="{CE72C87E-C175-4912-AD47-78BE5EFBD5F2}" dt="2026-04-06T00:19:18.550" v="195" actId="1076"/>
          <ac:spMkLst>
            <pc:docMk/>
            <pc:sldMk cId="0" sldId="257"/>
            <ac:spMk id="87" creationId="{00000000-0000-0000-0000-000000000000}"/>
          </ac:spMkLst>
        </pc:spChg>
        <pc:spChg chg="del">
          <ac:chgData name="R TODD GORHAM" userId="74cc8f40be6e7f54" providerId="LiveId" clId="{CE72C87E-C175-4912-AD47-78BE5EFBD5F2}" dt="2026-04-06T00:16:09.490" v="165" actId="478"/>
          <ac:spMkLst>
            <pc:docMk/>
            <pc:sldMk cId="0" sldId="257"/>
            <ac:spMk id="89" creationId="{00000000-0000-0000-0000-000000000000}"/>
          </ac:spMkLst>
        </pc:spChg>
        <pc:spChg chg="mod">
          <ac:chgData name="R TODD GORHAM" userId="74cc8f40be6e7f54" providerId="LiveId" clId="{CE72C87E-C175-4912-AD47-78BE5EFBD5F2}" dt="2026-04-06T00:17:43.627" v="180" actId="1076"/>
          <ac:spMkLst>
            <pc:docMk/>
            <pc:sldMk cId="0" sldId="257"/>
            <ac:spMk id="91" creationId="{00000000-0000-0000-0000-000000000000}"/>
          </ac:spMkLst>
        </pc:spChg>
        <pc:spChg chg="del">
          <ac:chgData name="R TODD GORHAM" userId="74cc8f40be6e7f54" providerId="LiveId" clId="{CE72C87E-C175-4912-AD47-78BE5EFBD5F2}" dt="2026-04-06T00:16:15.222" v="166" actId="478"/>
          <ac:spMkLst>
            <pc:docMk/>
            <pc:sldMk cId="0" sldId="257"/>
            <ac:spMk id="94" creationId="{00000000-0000-0000-0000-000000000000}"/>
          </ac:spMkLst>
        </pc:spChg>
        <pc:spChg chg="mod">
          <ac:chgData name="R TODD GORHAM" userId="74cc8f40be6e7f54" providerId="LiveId" clId="{CE72C87E-C175-4912-AD47-78BE5EFBD5F2}" dt="2026-04-06T00:19:52.209" v="201" actId="1076"/>
          <ac:spMkLst>
            <pc:docMk/>
            <pc:sldMk cId="0" sldId="257"/>
            <ac:spMk id="95" creationId="{00000000-0000-0000-0000-000000000000}"/>
          </ac:spMkLst>
        </pc:spChg>
      </pc:sldChg>
      <pc:sldChg chg="modSp mod ord setBg">
        <pc:chgData name="R TODD GORHAM" userId="74cc8f40be6e7f54" providerId="LiveId" clId="{CE72C87E-C175-4912-AD47-78BE5EFBD5F2}" dt="2026-04-06T00:34:34.755" v="880" actId="6549"/>
        <pc:sldMkLst>
          <pc:docMk/>
          <pc:sldMk cId="0" sldId="258"/>
        </pc:sldMkLst>
        <pc:spChg chg="mod">
          <ac:chgData name="R TODD GORHAM" userId="74cc8f40be6e7f54" providerId="LiveId" clId="{CE72C87E-C175-4912-AD47-78BE5EFBD5F2}" dt="2026-04-05T13:52:27.729" v="49" actId="14100"/>
          <ac:spMkLst>
            <pc:docMk/>
            <pc:sldMk cId="0" sldId="258"/>
            <ac:spMk id="2" creationId="{00000000-0000-0000-0000-000000000000}"/>
          </ac:spMkLst>
        </pc:spChg>
        <pc:spChg chg="mod">
          <ac:chgData name="R TODD GORHAM" userId="74cc8f40be6e7f54" providerId="LiveId" clId="{CE72C87E-C175-4912-AD47-78BE5EFBD5F2}" dt="2026-04-05T13:52:32.543" v="50" actId="1076"/>
          <ac:spMkLst>
            <pc:docMk/>
            <pc:sldMk cId="0" sldId="258"/>
            <ac:spMk id="3" creationId="{00000000-0000-0000-0000-000000000000}"/>
          </ac:spMkLst>
        </pc:spChg>
        <pc:spChg chg="mod">
          <ac:chgData name="R TODD GORHAM" userId="74cc8f40be6e7f54" providerId="LiveId" clId="{CE72C87E-C175-4912-AD47-78BE5EFBD5F2}" dt="2026-04-06T00:28:55.379" v="271" actId="1076"/>
          <ac:spMkLst>
            <pc:docMk/>
            <pc:sldMk cId="0" sldId="258"/>
            <ac:spMk id="6" creationId="{00000000-0000-0000-0000-000000000000}"/>
          </ac:spMkLst>
        </pc:spChg>
        <pc:spChg chg="mod">
          <ac:chgData name="R TODD GORHAM" userId="74cc8f40be6e7f54" providerId="LiveId" clId="{CE72C87E-C175-4912-AD47-78BE5EFBD5F2}" dt="2026-04-06T00:28:55.379" v="271" actId="1076"/>
          <ac:spMkLst>
            <pc:docMk/>
            <pc:sldMk cId="0" sldId="258"/>
            <ac:spMk id="7" creationId="{00000000-0000-0000-0000-000000000000}"/>
          </ac:spMkLst>
        </pc:spChg>
        <pc:spChg chg="mod">
          <ac:chgData name="R TODD GORHAM" userId="74cc8f40be6e7f54" providerId="LiveId" clId="{CE72C87E-C175-4912-AD47-78BE5EFBD5F2}" dt="2026-04-06T00:29:04.982" v="274" actId="20577"/>
          <ac:spMkLst>
            <pc:docMk/>
            <pc:sldMk cId="0" sldId="258"/>
            <ac:spMk id="8" creationId="{00000000-0000-0000-0000-000000000000}"/>
          </ac:spMkLst>
        </pc:spChg>
        <pc:spChg chg="mod">
          <ac:chgData name="R TODD GORHAM" userId="74cc8f40be6e7f54" providerId="LiveId" clId="{CE72C87E-C175-4912-AD47-78BE5EFBD5F2}" dt="2026-04-06T00:28:55.379" v="271" actId="1076"/>
          <ac:spMkLst>
            <pc:docMk/>
            <pc:sldMk cId="0" sldId="258"/>
            <ac:spMk id="9" creationId="{00000000-0000-0000-0000-000000000000}"/>
          </ac:spMkLst>
        </pc:spChg>
        <pc:spChg chg="mod">
          <ac:chgData name="R TODD GORHAM" userId="74cc8f40be6e7f54" providerId="LiveId" clId="{CE72C87E-C175-4912-AD47-78BE5EFBD5F2}" dt="2026-04-06T00:28:55.379" v="271" actId="1076"/>
          <ac:spMkLst>
            <pc:docMk/>
            <pc:sldMk cId="0" sldId="258"/>
            <ac:spMk id="10" creationId="{00000000-0000-0000-0000-000000000000}"/>
          </ac:spMkLst>
        </pc:spChg>
        <pc:spChg chg="mod">
          <ac:chgData name="R TODD GORHAM" userId="74cc8f40be6e7f54" providerId="LiveId" clId="{CE72C87E-C175-4912-AD47-78BE5EFBD5F2}" dt="2026-04-06T00:28:48.430" v="270" actId="1076"/>
          <ac:spMkLst>
            <pc:docMk/>
            <pc:sldMk cId="0" sldId="258"/>
            <ac:spMk id="11" creationId="{00000000-0000-0000-0000-000000000000}"/>
          </ac:spMkLst>
        </pc:spChg>
        <pc:spChg chg="mod">
          <ac:chgData name="R TODD GORHAM" userId="74cc8f40be6e7f54" providerId="LiveId" clId="{CE72C87E-C175-4912-AD47-78BE5EFBD5F2}" dt="2026-04-06T00:28:48.430" v="270" actId="1076"/>
          <ac:spMkLst>
            <pc:docMk/>
            <pc:sldMk cId="0" sldId="258"/>
            <ac:spMk id="12" creationId="{00000000-0000-0000-0000-000000000000}"/>
          </ac:spMkLst>
        </pc:spChg>
        <pc:spChg chg="mod">
          <ac:chgData name="R TODD GORHAM" userId="74cc8f40be6e7f54" providerId="LiveId" clId="{CE72C87E-C175-4912-AD47-78BE5EFBD5F2}" dt="2026-04-06T00:28:58.575" v="272" actId="20577"/>
          <ac:spMkLst>
            <pc:docMk/>
            <pc:sldMk cId="0" sldId="258"/>
            <ac:spMk id="13" creationId="{00000000-0000-0000-0000-000000000000}"/>
          </ac:spMkLst>
        </pc:spChg>
        <pc:spChg chg="mod">
          <ac:chgData name="R TODD GORHAM" userId="74cc8f40be6e7f54" providerId="LiveId" clId="{CE72C87E-C175-4912-AD47-78BE5EFBD5F2}" dt="2026-04-06T00:28:48.430" v="270" actId="1076"/>
          <ac:spMkLst>
            <pc:docMk/>
            <pc:sldMk cId="0" sldId="258"/>
            <ac:spMk id="14" creationId="{00000000-0000-0000-0000-000000000000}"/>
          </ac:spMkLst>
        </pc:spChg>
        <pc:spChg chg="mod">
          <ac:chgData name="R TODD GORHAM" userId="74cc8f40be6e7f54" providerId="LiveId" clId="{CE72C87E-C175-4912-AD47-78BE5EFBD5F2}" dt="2026-04-06T00:28:48.430" v="270" actId="1076"/>
          <ac:spMkLst>
            <pc:docMk/>
            <pc:sldMk cId="0" sldId="258"/>
            <ac:spMk id="15" creationId="{00000000-0000-0000-0000-000000000000}"/>
          </ac:spMkLst>
        </pc:spChg>
        <pc:spChg chg="mod">
          <ac:chgData name="R TODD GORHAM" userId="74cc8f40be6e7f54" providerId="LiveId" clId="{CE72C87E-C175-4912-AD47-78BE5EFBD5F2}" dt="2026-04-06T00:28:48.430" v="270" actId="1076"/>
          <ac:spMkLst>
            <pc:docMk/>
            <pc:sldMk cId="0" sldId="258"/>
            <ac:spMk id="16" creationId="{00000000-0000-0000-0000-000000000000}"/>
          </ac:spMkLst>
        </pc:spChg>
        <pc:spChg chg="mod">
          <ac:chgData name="R TODD GORHAM" userId="74cc8f40be6e7f54" providerId="LiveId" clId="{CE72C87E-C175-4912-AD47-78BE5EFBD5F2}" dt="2026-04-06T00:28:48.430" v="270" actId="1076"/>
          <ac:spMkLst>
            <pc:docMk/>
            <pc:sldMk cId="0" sldId="258"/>
            <ac:spMk id="17" creationId="{00000000-0000-0000-0000-000000000000}"/>
          </ac:spMkLst>
        </pc:spChg>
        <pc:spChg chg="mod">
          <ac:chgData name="R TODD GORHAM" userId="74cc8f40be6e7f54" providerId="LiveId" clId="{CE72C87E-C175-4912-AD47-78BE5EFBD5F2}" dt="2026-04-06T00:29:01.926" v="273" actId="20577"/>
          <ac:spMkLst>
            <pc:docMk/>
            <pc:sldMk cId="0" sldId="258"/>
            <ac:spMk id="18" creationId="{00000000-0000-0000-0000-000000000000}"/>
          </ac:spMkLst>
        </pc:spChg>
        <pc:spChg chg="mod">
          <ac:chgData name="R TODD GORHAM" userId="74cc8f40be6e7f54" providerId="LiveId" clId="{CE72C87E-C175-4912-AD47-78BE5EFBD5F2}" dt="2026-04-06T00:28:48.430" v="270" actId="1076"/>
          <ac:spMkLst>
            <pc:docMk/>
            <pc:sldMk cId="0" sldId="258"/>
            <ac:spMk id="19" creationId="{00000000-0000-0000-0000-000000000000}"/>
          </ac:spMkLst>
        </pc:spChg>
        <pc:spChg chg="mod">
          <ac:chgData name="R TODD GORHAM" userId="74cc8f40be6e7f54" providerId="LiveId" clId="{CE72C87E-C175-4912-AD47-78BE5EFBD5F2}" dt="2026-04-06T00:28:48.430" v="270" actId="1076"/>
          <ac:spMkLst>
            <pc:docMk/>
            <pc:sldMk cId="0" sldId="258"/>
            <ac:spMk id="20" creationId="{00000000-0000-0000-0000-000000000000}"/>
          </ac:spMkLst>
        </pc:spChg>
        <pc:spChg chg="mod">
          <ac:chgData name="R TODD GORHAM" userId="74cc8f40be6e7f54" providerId="LiveId" clId="{CE72C87E-C175-4912-AD47-78BE5EFBD5F2}" dt="2026-04-06T00:30:38.470" v="372" actId="20577"/>
          <ac:spMkLst>
            <pc:docMk/>
            <pc:sldMk cId="0" sldId="258"/>
            <ac:spMk id="29" creationId="{00000000-0000-0000-0000-000000000000}"/>
          </ac:spMkLst>
        </pc:spChg>
        <pc:spChg chg="mod">
          <ac:chgData name="R TODD GORHAM" userId="74cc8f40be6e7f54" providerId="LiveId" clId="{CE72C87E-C175-4912-AD47-78BE5EFBD5F2}" dt="2026-04-06T00:34:34.755" v="880" actId="6549"/>
          <ac:spMkLst>
            <pc:docMk/>
            <pc:sldMk cId="0" sldId="258"/>
            <ac:spMk id="30" creationId="{00000000-0000-0000-0000-000000000000}"/>
          </ac:spMkLst>
        </pc:spChg>
      </pc:sldChg>
      <pc:sldChg chg="addSp delSp modSp mod">
        <pc:chgData name="R TODD GORHAM" userId="74cc8f40be6e7f54" providerId="LiveId" clId="{CE72C87E-C175-4912-AD47-78BE5EFBD5F2}" dt="2026-04-06T00:22:38.864" v="225" actId="403"/>
        <pc:sldMkLst>
          <pc:docMk/>
          <pc:sldMk cId="0" sldId="259"/>
        </pc:sldMkLst>
        <pc:spChg chg="add mod">
          <ac:chgData name="R TODD GORHAM" userId="74cc8f40be6e7f54" providerId="LiveId" clId="{CE72C87E-C175-4912-AD47-78BE5EFBD5F2}" dt="2026-04-05T15:35:20.696" v="152"/>
          <ac:spMkLst>
            <pc:docMk/>
            <pc:sldMk cId="0" sldId="259"/>
            <ac:spMk id="3" creationId="{3E47BC81-3B4A-175B-A191-005789C1E947}"/>
          </ac:spMkLst>
        </pc:spChg>
        <pc:spChg chg="add mod">
          <ac:chgData name="R TODD GORHAM" userId="74cc8f40be6e7f54" providerId="LiveId" clId="{CE72C87E-C175-4912-AD47-78BE5EFBD5F2}" dt="2026-04-05T15:36:53.936" v="162" actId="207"/>
          <ac:spMkLst>
            <pc:docMk/>
            <pc:sldMk cId="0" sldId="259"/>
            <ac:spMk id="4" creationId="{70740FF8-F2D4-91D2-4FAF-CE84961EE1B9}"/>
          </ac:spMkLst>
        </pc:spChg>
        <pc:spChg chg="mod">
          <ac:chgData name="R TODD GORHAM" userId="74cc8f40be6e7f54" providerId="LiveId" clId="{CE72C87E-C175-4912-AD47-78BE5EFBD5F2}" dt="2026-04-06T00:22:38.864" v="225" actId="403"/>
          <ac:spMkLst>
            <pc:docMk/>
            <pc:sldMk cId="0" sldId="259"/>
            <ac:spMk id="5" creationId="{00000000-0000-0000-0000-000000000000}"/>
          </ac:spMkLst>
        </pc:spChg>
        <pc:spChg chg="add mod">
          <ac:chgData name="R TODD GORHAM" userId="74cc8f40be6e7f54" providerId="LiveId" clId="{CE72C87E-C175-4912-AD47-78BE5EFBD5F2}" dt="2026-04-05T15:35:20.696" v="152"/>
          <ac:spMkLst>
            <pc:docMk/>
            <pc:sldMk cId="0" sldId="259"/>
            <ac:spMk id="6" creationId="{8AD9D68E-EC03-7B3D-6118-95CCA34638E5}"/>
          </ac:spMkLst>
        </pc:spChg>
        <pc:spChg chg="mod">
          <ac:chgData name="R TODD GORHAM" userId="74cc8f40be6e7f54" providerId="LiveId" clId="{CE72C87E-C175-4912-AD47-78BE5EFBD5F2}" dt="2026-04-06T00:22:28.035" v="223" actId="122"/>
          <ac:spMkLst>
            <pc:docMk/>
            <pc:sldMk cId="0" sldId="259"/>
            <ac:spMk id="10" creationId="{00000000-0000-0000-0000-000000000000}"/>
          </ac:spMkLst>
        </pc:spChg>
        <pc:spChg chg="mod">
          <ac:chgData name="R TODD GORHAM" userId="74cc8f40be6e7f54" providerId="LiveId" clId="{CE72C87E-C175-4912-AD47-78BE5EFBD5F2}" dt="2026-04-05T15:31:11.760" v="138" actId="114"/>
          <ac:spMkLst>
            <pc:docMk/>
            <pc:sldMk cId="0" sldId="259"/>
            <ac:spMk id="11" creationId="{00000000-0000-0000-0000-000000000000}"/>
          </ac:spMkLst>
        </pc:spChg>
        <pc:spChg chg="del">
          <ac:chgData name="R TODD GORHAM" userId="74cc8f40be6e7f54" providerId="LiveId" clId="{CE72C87E-C175-4912-AD47-78BE5EFBD5F2}" dt="2026-04-05T15:34:18.432" v="150" actId="478"/>
          <ac:spMkLst>
            <pc:docMk/>
            <pc:sldMk cId="0" sldId="259"/>
            <ac:spMk id="12" creationId="{00000000-0000-0000-0000-000000000000}"/>
          </ac:spMkLst>
        </pc:spChg>
        <pc:spChg chg="add mod">
          <ac:chgData name="R TODD GORHAM" userId="74cc8f40be6e7f54" providerId="LiveId" clId="{CE72C87E-C175-4912-AD47-78BE5EFBD5F2}" dt="2026-04-05T15:35:20.696" v="152"/>
          <ac:spMkLst>
            <pc:docMk/>
            <pc:sldMk cId="0" sldId="259"/>
            <ac:spMk id="13" creationId="{6D3FF21C-DF26-0D83-EB1E-AECE242BC3E3}"/>
          </ac:spMkLst>
        </pc:spChg>
        <pc:spChg chg="add mod">
          <ac:chgData name="R TODD GORHAM" userId="74cc8f40be6e7f54" providerId="LiveId" clId="{CE72C87E-C175-4912-AD47-78BE5EFBD5F2}" dt="2026-04-05T15:36:53.936" v="162" actId="207"/>
          <ac:spMkLst>
            <pc:docMk/>
            <pc:sldMk cId="0" sldId="259"/>
            <ac:spMk id="14" creationId="{5B56BFC4-CA3F-E838-7F7D-860F00023755}"/>
          </ac:spMkLst>
        </pc:spChg>
        <pc:spChg chg="add mod">
          <ac:chgData name="R TODD GORHAM" userId="74cc8f40be6e7f54" providerId="LiveId" clId="{CE72C87E-C175-4912-AD47-78BE5EFBD5F2}" dt="2026-04-05T15:35:20.696" v="152"/>
          <ac:spMkLst>
            <pc:docMk/>
            <pc:sldMk cId="0" sldId="259"/>
            <ac:spMk id="15" creationId="{CBF8C938-ADD2-EF7E-05B0-C787291373B5}"/>
          </ac:spMkLst>
        </pc:spChg>
        <pc:spChg chg="add mod">
          <ac:chgData name="R TODD GORHAM" userId="74cc8f40be6e7f54" providerId="LiveId" clId="{CE72C87E-C175-4912-AD47-78BE5EFBD5F2}" dt="2026-04-05T15:35:20.696" v="152"/>
          <ac:spMkLst>
            <pc:docMk/>
            <pc:sldMk cId="0" sldId="259"/>
            <ac:spMk id="16" creationId="{44950BE2-E077-1C7A-52ED-200FF715158F}"/>
          </ac:spMkLst>
        </pc:spChg>
        <pc:spChg chg="add mod">
          <ac:chgData name="R TODD GORHAM" userId="74cc8f40be6e7f54" providerId="LiveId" clId="{CE72C87E-C175-4912-AD47-78BE5EFBD5F2}" dt="2026-04-05T15:36:53.936" v="162" actId="207"/>
          <ac:spMkLst>
            <pc:docMk/>
            <pc:sldMk cId="0" sldId="259"/>
            <ac:spMk id="17" creationId="{CF8B4F1E-7292-CD3F-A344-3A7506ED9A1D}"/>
          </ac:spMkLst>
        </pc:spChg>
        <pc:spChg chg="add mod">
          <ac:chgData name="R TODD GORHAM" userId="74cc8f40be6e7f54" providerId="LiveId" clId="{CE72C87E-C175-4912-AD47-78BE5EFBD5F2}" dt="2026-04-05T15:35:20.696" v="152"/>
          <ac:spMkLst>
            <pc:docMk/>
            <pc:sldMk cId="0" sldId="259"/>
            <ac:spMk id="18" creationId="{CBA09A39-AFCA-A51B-072D-553172D1D655}"/>
          </ac:spMkLst>
        </pc:spChg>
        <pc:spChg chg="mod">
          <ac:chgData name="R TODD GORHAM" userId="74cc8f40be6e7f54" providerId="LiveId" clId="{CE72C87E-C175-4912-AD47-78BE5EFBD5F2}" dt="2026-04-06T00:22:22.485" v="221" actId="122"/>
          <ac:spMkLst>
            <pc:docMk/>
            <pc:sldMk cId="0" sldId="259"/>
            <ac:spMk id="24" creationId="{00000000-0000-0000-0000-000000000000}"/>
          </ac:spMkLst>
        </pc:spChg>
        <pc:spChg chg="mod">
          <ac:chgData name="R TODD GORHAM" userId="74cc8f40be6e7f54" providerId="LiveId" clId="{CE72C87E-C175-4912-AD47-78BE5EFBD5F2}" dt="2026-04-05T15:31:11.760" v="138" actId="114"/>
          <ac:spMkLst>
            <pc:docMk/>
            <pc:sldMk cId="0" sldId="259"/>
            <ac:spMk id="25" creationId="{00000000-0000-0000-0000-000000000000}"/>
          </ac:spMkLst>
        </pc:spChg>
        <pc:spChg chg="del">
          <ac:chgData name="R TODD GORHAM" userId="74cc8f40be6e7f54" providerId="LiveId" clId="{CE72C87E-C175-4912-AD47-78BE5EFBD5F2}" dt="2026-04-05T15:34:18.432" v="150" actId="478"/>
          <ac:spMkLst>
            <pc:docMk/>
            <pc:sldMk cId="0" sldId="259"/>
            <ac:spMk id="26" creationId="{00000000-0000-0000-0000-000000000000}"/>
          </ac:spMkLst>
        </pc:spChg>
        <pc:spChg chg="mod">
          <ac:chgData name="R TODD GORHAM" userId="74cc8f40be6e7f54" providerId="LiveId" clId="{CE72C87E-C175-4912-AD47-78BE5EFBD5F2}" dt="2026-04-06T00:22:25.419" v="222" actId="122"/>
          <ac:spMkLst>
            <pc:docMk/>
            <pc:sldMk cId="0" sldId="259"/>
            <ac:spMk id="38" creationId="{00000000-0000-0000-0000-000000000000}"/>
          </ac:spMkLst>
        </pc:spChg>
        <pc:spChg chg="mod">
          <ac:chgData name="R TODD GORHAM" userId="74cc8f40be6e7f54" providerId="LiveId" clId="{CE72C87E-C175-4912-AD47-78BE5EFBD5F2}" dt="2026-04-05T15:31:11.760" v="138" actId="114"/>
          <ac:spMkLst>
            <pc:docMk/>
            <pc:sldMk cId="0" sldId="259"/>
            <ac:spMk id="39" creationId="{00000000-0000-0000-0000-000000000000}"/>
          </ac:spMkLst>
        </pc:spChg>
        <pc:spChg chg="del">
          <ac:chgData name="R TODD GORHAM" userId="74cc8f40be6e7f54" providerId="LiveId" clId="{CE72C87E-C175-4912-AD47-78BE5EFBD5F2}" dt="2026-04-05T15:34:18.432" v="150" actId="478"/>
          <ac:spMkLst>
            <pc:docMk/>
            <pc:sldMk cId="0" sldId="259"/>
            <ac:spMk id="40" creationId="{00000000-0000-0000-0000-000000000000}"/>
          </ac:spMkLst>
        </pc:spChg>
        <pc:spChg chg="del">
          <ac:chgData name="R TODD GORHAM" userId="74cc8f40be6e7f54" providerId="LiveId" clId="{CE72C87E-C175-4912-AD47-78BE5EFBD5F2}" dt="2026-04-05T15:34:18.432" v="150" actId="478"/>
          <ac:spMkLst>
            <pc:docMk/>
            <pc:sldMk cId="0" sldId="259"/>
            <ac:spMk id="51" creationId="{263EBD7B-E3C9-6602-410B-3E3FFB21F450}"/>
          </ac:spMkLst>
        </pc:spChg>
        <pc:spChg chg="del">
          <ac:chgData name="R TODD GORHAM" userId="74cc8f40be6e7f54" providerId="LiveId" clId="{CE72C87E-C175-4912-AD47-78BE5EFBD5F2}" dt="2026-04-05T15:34:18.432" v="150" actId="478"/>
          <ac:spMkLst>
            <pc:docMk/>
            <pc:sldMk cId="0" sldId="259"/>
            <ac:spMk id="52" creationId="{FFE81A2F-743D-16C3-9515-F98797AD7094}"/>
          </ac:spMkLst>
        </pc:spChg>
        <pc:spChg chg="del">
          <ac:chgData name="R TODD GORHAM" userId="74cc8f40be6e7f54" providerId="LiveId" clId="{CE72C87E-C175-4912-AD47-78BE5EFBD5F2}" dt="2026-04-05T15:34:18.432" v="150" actId="478"/>
          <ac:spMkLst>
            <pc:docMk/>
            <pc:sldMk cId="0" sldId="259"/>
            <ac:spMk id="53" creationId="{BF2B7992-CE99-BAC9-D1B6-2035C5AF774A}"/>
          </ac:spMkLst>
        </pc:spChg>
        <pc:spChg chg="del">
          <ac:chgData name="R TODD GORHAM" userId="74cc8f40be6e7f54" providerId="LiveId" clId="{CE72C87E-C175-4912-AD47-78BE5EFBD5F2}" dt="2026-04-05T15:34:18.432" v="150" actId="478"/>
          <ac:spMkLst>
            <pc:docMk/>
            <pc:sldMk cId="0" sldId="259"/>
            <ac:spMk id="54" creationId="{A5439AC9-D4E4-E0C5-DBE7-912A6FD63B60}"/>
          </ac:spMkLst>
        </pc:spChg>
        <pc:spChg chg="del">
          <ac:chgData name="R TODD GORHAM" userId="74cc8f40be6e7f54" providerId="LiveId" clId="{CE72C87E-C175-4912-AD47-78BE5EFBD5F2}" dt="2026-04-05T15:34:18.432" v="150" actId="478"/>
          <ac:spMkLst>
            <pc:docMk/>
            <pc:sldMk cId="0" sldId="259"/>
            <ac:spMk id="55" creationId="{59C1A072-ABDA-7F80-AFF7-4262B6CCA5EB}"/>
          </ac:spMkLst>
        </pc:spChg>
        <pc:spChg chg="del">
          <ac:chgData name="R TODD GORHAM" userId="74cc8f40be6e7f54" providerId="LiveId" clId="{CE72C87E-C175-4912-AD47-78BE5EFBD5F2}" dt="2026-04-05T15:34:18.432" v="150" actId="478"/>
          <ac:spMkLst>
            <pc:docMk/>
            <pc:sldMk cId="0" sldId="259"/>
            <ac:spMk id="56" creationId="{07CA1FCD-1F7C-7138-357E-9DADC58CA9D8}"/>
          </ac:spMkLst>
        </pc:spChg>
      </pc:sldChg>
      <pc:sldChg chg="addSp delSp modSp mod">
        <pc:chgData name="R TODD GORHAM" userId="74cc8f40be6e7f54" providerId="LiveId" clId="{CE72C87E-C175-4912-AD47-78BE5EFBD5F2}" dt="2026-04-06T00:23:26.012" v="235" actId="122"/>
        <pc:sldMkLst>
          <pc:docMk/>
          <pc:sldMk cId="0" sldId="260"/>
        </pc:sldMkLst>
        <pc:spChg chg="add mod">
          <ac:chgData name="R TODD GORHAM" userId="74cc8f40be6e7f54" providerId="LiveId" clId="{CE72C87E-C175-4912-AD47-78BE5EFBD5F2}" dt="2026-04-05T15:35:27.333" v="153"/>
          <ac:spMkLst>
            <pc:docMk/>
            <pc:sldMk cId="0" sldId="260"/>
            <ac:spMk id="3" creationId="{FCAB7263-AC18-C5DB-75D1-00632C5ECB42}"/>
          </ac:spMkLst>
        </pc:spChg>
        <pc:spChg chg="add mod">
          <ac:chgData name="R TODD GORHAM" userId="74cc8f40be6e7f54" providerId="LiveId" clId="{CE72C87E-C175-4912-AD47-78BE5EFBD5F2}" dt="2026-04-05T15:36:43.165" v="161" actId="207"/>
          <ac:spMkLst>
            <pc:docMk/>
            <pc:sldMk cId="0" sldId="260"/>
            <ac:spMk id="4" creationId="{BC62F4EC-8F56-F1E7-4165-4E530DBE9FD8}"/>
          </ac:spMkLst>
        </pc:spChg>
        <pc:spChg chg="mod">
          <ac:chgData name="R TODD GORHAM" userId="74cc8f40be6e7f54" providerId="LiveId" clId="{CE72C87E-C175-4912-AD47-78BE5EFBD5F2}" dt="2026-04-06T00:23:06.742" v="229" actId="113"/>
          <ac:spMkLst>
            <pc:docMk/>
            <pc:sldMk cId="0" sldId="260"/>
            <ac:spMk id="5" creationId="{00000000-0000-0000-0000-000000000000}"/>
          </ac:spMkLst>
        </pc:spChg>
        <pc:spChg chg="mod">
          <ac:chgData name="R TODD GORHAM" userId="74cc8f40be6e7f54" providerId="LiveId" clId="{CE72C87E-C175-4912-AD47-78BE5EFBD5F2}" dt="2026-04-06T00:23:26.012" v="235" actId="122"/>
          <ac:spMkLst>
            <pc:docMk/>
            <pc:sldMk cId="0" sldId="260"/>
            <ac:spMk id="10" creationId="{00000000-0000-0000-0000-000000000000}"/>
          </ac:spMkLst>
        </pc:spChg>
        <pc:spChg chg="mod">
          <ac:chgData name="R TODD GORHAM" userId="74cc8f40be6e7f54" providerId="LiveId" clId="{CE72C87E-C175-4912-AD47-78BE5EFBD5F2}" dt="2026-04-05T15:31:23.617" v="140" actId="114"/>
          <ac:spMkLst>
            <pc:docMk/>
            <pc:sldMk cId="0" sldId="260"/>
            <ac:spMk id="11" creationId="{00000000-0000-0000-0000-000000000000}"/>
          </ac:spMkLst>
        </pc:spChg>
        <pc:spChg chg="del">
          <ac:chgData name="R TODD GORHAM" userId="74cc8f40be6e7f54" providerId="LiveId" clId="{CE72C87E-C175-4912-AD47-78BE5EFBD5F2}" dt="2026-04-05T15:33:53.612" v="149" actId="478"/>
          <ac:spMkLst>
            <pc:docMk/>
            <pc:sldMk cId="0" sldId="260"/>
            <ac:spMk id="12" creationId="{00000000-0000-0000-0000-000000000000}"/>
          </ac:spMkLst>
        </pc:spChg>
        <pc:spChg chg="del">
          <ac:chgData name="R TODD GORHAM" userId="74cc8f40be6e7f54" providerId="LiveId" clId="{CE72C87E-C175-4912-AD47-78BE5EFBD5F2}" dt="2026-04-05T15:33:53.612" v="149" actId="478"/>
          <ac:spMkLst>
            <pc:docMk/>
            <pc:sldMk cId="0" sldId="260"/>
            <ac:spMk id="13" creationId="{00000000-0000-0000-0000-000000000000}"/>
          </ac:spMkLst>
        </pc:spChg>
        <pc:spChg chg="add mod">
          <ac:chgData name="R TODD GORHAM" userId="74cc8f40be6e7f54" providerId="LiveId" clId="{CE72C87E-C175-4912-AD47-78BE5EFBD5F2}" dt="2026-04-05T15:35:27.333" v="153"/>
          <ac:spMkLst>
            <pc:docMk/>
            <pc:sldMk cId="0" sldId="260"/>
            <ac:spMk id="14" creationId="{774803B2-EC5F-F80D-3549-1E17AB9DDCC4}"/>
          </ac:spMkLst>
        </pc:spChg>
        <pc:spChg chg="add mod">
          <ac:chgData name="R TODD GORHAM" userId="74cc8f40be6e7f54" providerId="LiveId" clId="{CE72C87E-C175-4912-AD47-78BE5EFBD5F2}" dt="2026-04-05T15:35:27.333" v="153"/>
          <ac:spMkLst>
            <pc:docMk/>
            <pc:sldMk cId="0" sldId="260"/>
            <ac:spMk id="15" creationId="{D8A6EF97-67BF-4D0E-64D0-9769F8EF0F7B}"/>
          </ac:spMkLst>
        </pc:spChg>
        <pc:spChg chg="add mod">
          <ac:chgData name="R TODD GORHAM" userId="74cc8f40be6e7f54" providerId="LiveId" clId="{CE72C87E-C175-4912-AD47-78BE5EFBD5F2}" dt="2026-04-05T15:36:43.165" v="161" actId="207"/>
          <ac:spMkLst>
            <pc:docMk/>
            <pc:sldMk cId="0" sldId="260"/>
            <ac:spMk id="16" creationId="{B09A2790-B61F-F286-0775-9043FCAC4977}"/>
          </ac:spMkLst>
        </pc:spChg>
        <pc:spChg chg="add mod">
          <ac:chgData name="R TODD GORHAM" userId="74cc8f40be6e7f54" providerId="LiveId" clId="{CE72C87E-C175-4912-AD47-78BE5EFBD5F2}" dt="2026-04-05T15:35:27.333" v="153"/>
          <ac:spMkLst>
            <pc:docMk/>
            <pc:sldMk cId="0" sldId="260"/>
            <ac:spMk id="17" creationId="{F43C694D-D8FD-4E9E-F3D5-748D187E6520}"/>
          </ac:spMkLst>
        </pc:spChg>
        <pc:spChg chg="add mod">
          <ac:chgData name="R TODD GORHAM" userId="74cc8f40be6e7f54" providerId="LiveId" clId="{CE72C87E-C175-4912-AD47-78BE5EFBD5F2}" dt="2026-04-05T15:35:27.333" v="153"/>
          <ac:spMkLst>
            <pc:docMk/>
            <pc:sldMk cId="0" sldId="260"/>
            <ac:spMk id="18" creationId="{EE894416-7C80-E8C5-AF46-DA0080C4B825}"/>
          </ac:spMkLst>
        </pc:spChg>
        <pc:spChg chg="add mod">
          <ac:chgData name="R TODD GORHAM" userId="74cc8f40be6e7f54" providerId="LiveId" clId="{CE72C87E-C175-4912-AD47-78BE5EFBD5F2}" dt="2026-04-05T15:36:43.165" v="161" actId="207"/>
          <ac:spMkLst>
            <pc:docMk/>
            <pc:sldMk cId="0" sldId="260"/>
            <ac:spMk id="19" creationId="{4C61CBF0-DB8E-F8D5-5C3D-7C9C5264E287}"/>
          </ac:spMkLst>
        </pc:spChg>
        <pc:spChg chg="add mod">
          <ac:chgData name="R TODD GORHAM" userId="74cc8f40be6e7f54" providerId="LiveId" clId="{CE72C87E-C175-4912-AD47-78BE5EFBD5F2}" dt="2026-04-05T15:35:27.333" v="153"/>
          <ac:spMkLst>
            <pc:docMk/>
            <pc:sldMk cId="0" sldId="260"/>
            <ac:spMk id="20" creationId="{A2ADADD0-54A0-E741-4463-8C5575C6E611}"/>
          </ac:spMkLst>
        </pc:spChg>
        <pc:spChg chg="mod">
          <ac:chgData name="R TODD GORHAM" userId="74cc8f40be6e7f54" providerId="LiveId" clId="{CE72C87E-C175-4912-AD47-78BE5EFBD5F2}" dt="2026-04-06T00:23:23.123" v="234" actId="122"/>
          <ac:spMkLst>
            <pc:docMk/>
            <pc:sldMk cId="0" sldId="260"/>
            <ac:spMk id="24" creationId="{00000000-0000-0000-0000-000000000000}"/>
          </ac:spMkLst>
        </pc:spChg>
        <pc:spChg chg="mod">
          <ac:chgData name="R TODD GORHAM" userId="74cc8f40be6e7f54" providerId="LiveId" clId="{CE72C87E-C175-4912-AD47-78BE5EFBD5F2}" dt="2026-04-05T15:31:23.617" v="140" actId="114"/>
          <ac:spMkLst>
            <pc:docMk/>
            <pc:sldMk cId="0" sldId="260"/>
            <ac:spMk id="25" creationId="{00000000-0000-0000-0000-000000000000}"/>
          </ac:spMkLst>
        </pc:spChg>
        <pc:spChg chg="del">
          <ac:chgData name="R TODD GORHAM" userId="74cc8f40be6e7f54" providerId="LiveId" clId="{CE72C87E-C175-4912-AD47-78BE5EFBD5F2}" dt="2026-04-05T15:33:53.612" v="149" actId="478"/>
          <ac:spMkLst>
            <pc:docMk/>
            <pc:sldMk cId="0" sldId="260"/>
            <ac:spMk id="26" creationId="{00000000-0000-0000-0000-000000000000}"/>
          </ac:spMkLst>
        </pc:spChg>
        <pc:spChg chg="mod">
          <ac:chgData name="R TODD GORHAM" userId="74cc8f40be6e7f54" providerId="LiveId" clId="{CE72C87E-C175-4912-AD47-78BE5EFBD5F2}" dt="2026-04-06T00:23:20.716" v="233" actId="122"/>
          <ac:spMkLst>
            <pc:docMk/>
            <pc:sldMk cId="0" sldId="260"/>
            <ac:spMk id="38" creationId="{00000000-0000-0000-0000-000000000000}"/>
          </ac:spMkLst>
        </pc:spChg>
        <pc:spChg chg="mod">
          <ac:chgData name="R TODD GORHAM" userId="74cc8f40be6e7f54" providerId="LiveId" clId="{CE72C87E-C175-4912-AD47-78BE5EFBD5F2}" dt="2026-04-05T15:31:23.617" v="140" actId="114"/>
          <ac:spMkLst>
            <pc:docMk/>
            <pc:sldMk cId="0" sldId="260"/>
            <ac:spMk id="39" creationId="{00000000-0000-0000-0000-000000000000}"/>
          </ac:spMkLst>
        </pc:spChg>
        <pc:spChg chg="del">
          <ac:chgData name="R TODD GORHAM" userId="74cc8f40be6e7f54" providerId="LiveId" clId="{CE72C87E-C175-4912-AD47-78BE5EFBD5F2}" dt="2026-04-05T15:33:53.612" v="149" actId="478"/>
          <ac:spMkLst>
            <pc:docMk/>
            <pc:sldMk cId="0" sldId="260"/>
            <ac:spMk id="40" creationId="{00000000-0000-0000-0000-000000000000}"/>
          </ac:spMkLst>
        </pc:spChg>
        <pc:spChg chg="del">
          <ac:chgData name="R TODD GORHAM" userId="74cc8f40be6e7f54" providerId="LiveId" clId="{CE72C87E-C175-4912-AD47-78BE5EFBD5F2}" dt="2026-04-05T15:33:53.612" v="149" actId="478"/>
          <ac:spMkLst>
            <pc:docMk/>
            <pc:sldMk cId="0" sldId="260"/>
            <ac:spMk id="51" creationId="{ABAA73B6-9B4D-9B34-8E10-C012B2AFFDFC}"/>
          </ac:spMkLst>
        </pc:spChg>
        <pc:spChg chg="del">
          <ac:chgData name="R TODD GORHAM" userId="74cc8f40be6e7f54" providerId="LiveId" clId="{CE72C87E-C175-4912-AD47-78BE5EFBD5F2}" dt="2026-04-05T15:33:53.612" v="149" actId="478"/>
          <ac:spMkLst>
            <pc:docMk/>
            <pc:sldMk cId="0" sldId="260"/>
            <ac:spMk id="52" creationId="{FFB0E8E8-6C07-44FF-F60B-5A10611E2FEC}"/>
          </ac:spMkLst>
        </pc:spChg>
        <pc:spChg chg="del">
          <ac:chgData name="R TODD GORHAM" userId="74cc8f40be6e7f54" providerId="LiveId" clId="{CE72C87E-C175-4912-AD47-78BE5EFBD5F2}" dt="2026-04-05T15:33:53.612" v="149" actId="478"/>
          <ac:spMkLst>
            <pc:docMk/>
            <pc:sldMk cId="0" sldId="260"/>
            <ac:spMk id="53" creationId="{58A05445-3E53-3AEA-836A-F6667EF6108D}"/>
          </ac:spMkLst>
        </pc:spChg>
        <pc:spChg chg="del">
          <ac:chgData name="R TODD GORHAM" userId="74cc8f40be6e7f54" providerId="LiveId" clId="{CE72C87E-C175-4912-AD47-78BE5EFBD5F2}" dt="2026-04-05T15:33:53.612" v="149" actId="478"/>
          <ac:spMkLst>
            <pc:docMk/>
            <pc:sldMk cId="0" sldId="260"/>
            <ac:spMk id="54" creationId="{58D6ACB5-F70B-BD9F-5ABF-E9C13FDD3A25}"/>
          </ac:spMkLst>
        </pc:spChg>
        <pc:spChg chg="del">
          <ac:chgData name="R TODD GORHAM" userId="74cc8f40be6e7f54" providerId="LiveId" clId="{CE72C87E-C175-4912-AD47-78BE5EFBD5F2}" dt="2026-04-05T15:33:53.612" v="149" actId="478"/>
          <ac:spMkLst>
            <pc:docMk/>
            <pc:sldMk cId="0" sldId="260"/>
            <ac:spMk id="55" creationId="{B65FB18B-D1F3-4B84-EBE5-FA81434A3A6A}"/>
          </ac:spMkLst>
        </pc:spChg>
        <pc:spChg chg="mod">
          <ac:chgData name="R TODD GORHAM" userId="74cc8f40be6e7f54" providerId="LiveId" clId="{CE72C87E-C175-4912-AD47-78BE5EFBD5F2}" dt="2026-04-05T15:09:17.657" v="100" actId="207"/>
          <ac:spMkLst>
            <pc:docMk/>
            <pc:sldMk cId="0" sldId="260"/>
            <ac:spMk id="57" creationId="{F1961344-EB8A-F084-4764-7645D7F87FBA}"/>
          </ac:spMkLst>
        </pc:spChg>
      </pc:sldChg>
      <pc:sldChg chg="addSp delSp modSp mod">
        <pc:chgData name="R TODD GORHAM" userId="74cc8f40be6e7f54" providerId="LiveId" clId="{CE72C87E-C175-4912-AD47-78BE5EFBD5F2}" dt="2026-04-06T00:46:20.558" v="962" actId="207"/>
        <pc:sldMkLst>
          <pc:docMk/>
          <pc:sldMk cId="0" sldId="261"/>
        </pc:sldMkLst>
        <pc:spChg chg="mod">
          <ac:chgData name="R TODD GORHAM" userId="74cc8f40be6e7f54" providerId="LiveId" clId="{CE72C87E-C175-4912-AD47-78BE5EFBD5F2}" dt="2026-04-06T00:45:14.132" v="956" actId="207"/>
          <ac:spMkLst>
            <pc:docMk/>
            <pc:sldMk cId="0" sldId="261"/>
            <ac:spMk id="2" creationId="{00000000-0000-0000-0000-000000000000}"/>
          </ac:spMkLst>
        </pc:spChg>
        <pc:spChg chg="add mod">
          <ac:chgData name="R TODD GORHAM" userId="74cc8f40be6e7f54" providerId="LiveId" clId="{CE72C87E-C175-4912-AD47-78BE5EFBD5F2}" dt="2026-04-05T15:30:35.639" v="136" actId="1076"/>
          <ac:spMkLst>
            <pc:docMk/>
            <pc:sldMk cId="0" sldId="261"/>
            <ac:spMk id="3" creationId="{7B3D1DAE-337C-40CA-68FE-2F9A15D4F9CD}"/>
          </ac:spMkLst>
        </pc:spChg>
        <pc:spChg chg="add mod">
          <ac:chgData name="R TODD GORHAM" userId="74cc8f40be6e7f54" providerId="LiveId" clId="{CE72C87E-C175-4912-AD47-78BE5EFBD5F2}" dt="2026-04-06T00:46:17.669" v="961" actId="207"/>
          <ac:spMkLst>
            <pc:docMk/>
            <pc:sldMk cId="0" sldId="261"/>
            <ac:spMk id="4" creationId="{6FBAD869-1AAD-921F-DB49-E17AD6DC5503}"/>
          </ac:spMkLst>
        </pc:spChg>
        <pc:spChg chg="mod">
          <ac:chgData name="R TODD GORHAM" userId="74cc8f40be6e7f54" providerId="LiveId" clId="{CE72C87E-C175-4912-AD47-78BE5EFBD5F2}" dt="2026-04-06T00:23:32.359" v="237" actId="113"/>
          <ac:spMkLst>
            <pc:docMk/>
            <pc:sldMk cId="0" sldId="261"/>
            <ac:spMk id="5" creationId="{00000000-0000-0000-0000-000000000000}"/>
          </ac:spMkLst>
        </pc:spChg>
        <pc:spChg chg="add mod">
          <ac:chgData name="R TODD GORHAM" userId="74cc8f40be6e7f54" providerId="LiveId" clId="{CE72C87E-C175-4912-AD47-78BE5EFBD5F2}" dt="2026-04-05T15:30:35.639" v="136" actId="1076"/>
          <ac:spMkLst>
            <pc:docMk/>
            <pc:sldMk cId="0" sldId="261"/>
            <ac:spMk id="6" creationId="{05F8AB0E-939D-EE07-CB61-07E156A21EA6}"/>
          </ac:spMkLst>
        </pc:spChg>
        <pc:spChg chg="mod">
          <ac:chgData name="R TODD GORHAM" userId="74cc8f40be6e7f54" providerId="LiveId" clId="{CE72C87E-C175-4912-AD47-78BE5EFBD5F2}" dt="2026-04-06T00:46:13.874" v="960" actId="207"/>
          <ac:spMkLst>
            <pc:docMk/>
            <pc:sldMk cId="0" sldId="261"/>
            <ac:spMk id="9" creationId="{00000000-0000-0000-0000-000000000000}"/>
          </ac:spMkLst>
        </pc:spChg>
        <pc:spChg chg="mod">
          <ac:chgData name="R TODD GORHAM" userId="74cc8f40be6e7f54" providerId="LiveId" clId="{CE72C87E-C175-4912-AD47-78BE5EFBD5F2}" dt="2026-04-06T00:23:50.131" v="243" actId="122"/>
          <ac:spMkLst>
            <pc:docMk/>
            <pc:sldMk cId="0" sldId="261"/>
            <ac:spMk id="10" creationId="{00000000-0000-0000-0000-000000000000}"/>
          </ac:spMkLst>
        </pc:spChg>
        <pc:spChg chg="mod">
          <ac:chgData name="R TODD GORHAM" userId="74cc8f40be6e7f54" providerId="LiveId" clId="{CE72C87E-C175-4912-AD47-78BE5EFBD5F2}" dt="2026-04-05T15:23:52.122" v="124" actId="403"/>
          <ac:spMkLst>
            <pc:docMk/>
            <pc:sldMk cId="0" sldId="261"/>
            <ac:spMk id="11" creationId="{00000000-0000-0000-0000-000000000000}"/>
          </ac:spMkLst>
        </pc:spChg>
        <pc:spChg chg="del">
          <ac:chgData name="R TODD GORHAM" userId="74cc8f40be6e7f54" providerId="LiveId" clId="{CE72C87E-C175-4912-AD47-78BE5EFBD5F2}" dt="2026-04-05T15:23:38.744" v="120" actId="478"/>
          <ac:spMkLst>
            <pc:docMk/>
            <pc:sldMk cId="0" sldId="261"/>
            <ac:spMk id="12" creationId="{00000000-0000-0000-0000-000000000000}"/>
          </ac:spMkLst>
        </pc:spChg>
        <pc:spChg chg="add mod">
          <ac:chgData name="R TODD GORHAM" userId="74cc8f40be6e7f54" providerId="LiveId" clId="{CE72C87E-C175-4912-AD47-78BE5EFBD5F2}" dt="2026-04-05T15:30:35.639" v="136" actId="1076"/>
          <ac:spMkLst>
            <pc:docMk/>
            <pc:sldMk cId="0" sldId="261"/>
            <ac:spMk id="13" creationId="{7E09D5A0-F529-FF74-2FA2-751566C9A5BB}"/>
          </ac:spMkLst>
        </pc:spChg>
        <pc:spChg chg="add mod">
          <ac:chgData name="R TODD GORHAM" userId="74cc8f40be6e7f54" providerId="LiveId" clId="{CE72C87E-C175-4912-AD47-78BE5EFBD5F2}" dt="2026-04-06T00:46:20.558" v="962" actId="207"/>
          <ac:spMkLst>
            <pc:docMk/>
            <pc:sldMk cId="0" sldId="261"/>
            <ac:spMk id="14" creationId="{32E6589B-1D7D-DDA8-7122-71FF8B833401}"/>
          </ac:spMkLst>
        </pc:spChg>
        <pc:spChg chg="add mod">
          <ac:chgData name="R TODD GORHAM" userId="74cc8f40be6e7f54" providerId="LiveId" clId="{CE72C87E-C175-4912-AD47-78BE5EFBD5F2}" dt="2026-04-05T15:30:35.639" v="136" actId="1076"/>
          <ac:spMkLst>
            <pc:docMk/>
            <pc:sldMk cId="0" sldId="261"/>
            <ac:spMk id="15" creationId="{A3A4A399-A738-0B4C-6248-D5649C743343}"/>
          </ac:spMkLst>
        </pc:spChg>
        <pc:spChg chg="mod">
          <ac:chgData name="R TODD GORHAM" userId="74cc8f40be6e7f54" providerId="LiveId" clId="{CE72C87E-C175-4912-AD47-78BE5EFBD5F2}" dt="2026-04-06T00:46:05.888" v="959" actId="207"/>
          <ac:spMkLst>
            <pc:docMk/>
            <pc:sldMk cId="0" sldId="261"/>
            <ac:spMk id="23" creationId="{00000000-0000-0000-0000-000000000000}"/>
          </ac:spMkLst>
        </pc:spChg>
        <pc:spChg chg="mod">
          <ac:chgData name="R TODD GORHAM" userId="74cc8f40be6e7f54" providerId="LiveId" clId="{CE72C87E-C175-4912-AD47-78BE5EFBD5F2}" dt="2026-04-06T00:23:47.412" v="242" actId="122"/>
          <ac:spMkLst>
            <pc:docMk/>
            <pc:sldMk cId="0" sldId="261"/>
            <ac:spMk id="24" creationId="{00000000-0000-0000-0000-000000000000}"/>
          </ac:spMkLst>
        </pc:spChg>
        <pc:spChg chg="mod">
          <ac:chgData name="R TODD GORHAM" userId="74cc8f40be6e7f54" providerId="LiveId" clId="{CE72C87E-C175-4912-AD47-78BE5EFBD5F2}" dt="2026-04-05T15:23:19.827" v="116" actId="404"/>
          <ac:spMkLst>
            <pc:docMk/>
            <pc:sldMk cId="0" sldId="261"/>
            <ac:spMk id="25" creationId="{00000000-0000-0000-0000-000000000000}"/>
          </ac:spMkLst>
        </pc:spChg>
        <pc:spChg chg="del">
          <ac:chgData name="R TODD GORHAM" userId="74cc8f40be6e7f54" providerId="LiveId" clId="{CE72C87E-C175-4912-AD47-78BE5EFBD5F2}" dt="2026-04-05T15:23:31.254" v="117" actId="478"/>
          <ac:spMkLst>
            <pc:docMk/>
            <pc:sldMk cId="0" sldId="261"/>
            <ac:spMk id="26" creationId="{00000000-0000-0000-0000-000000000000}"/>
          </ac:spMkLst>
        </pc:spChg>
        <pc:spChg chg="mod">
          <ac:chgData name="R TODD GORHAM" userId="74cc8f40be6e7f54" providerId="LiveId" clId="{CE72C87E-C175-4912-AD47-78BE5EFBD5F2}" dt="2026-04-06T00:45:21.483" v="957" actId="207"/>
          <ac:spMkLst>
            <pc:docMk/>
            <pc:sldMk cId="0" sldId="261"/>
            <ac:spMk id="37" creationId="{00000000-0000-0000-0000-000000000000}"/>
          </ac:spMkLst>
        </pc:spChg>
        <pc:spChg chg="mod">
          <ac:chgData name="R TODD GORHAM" userId="74cc8f40be6e7f54" providerId="LiveId" clId="{CE72C87E-C175-4912-AD47-78BE5EFBD5F2}" dt="2026-04-06T00:23:44.947" v="241" actId="122"/>
          <ac:spMkLst>
            <pc:docMk/>
            <pc:sldMk cId="0" sldId="261"/>
            <ac:spMk id="38" creationId="{00000000-0000-0000-0000-000000000000}"/>
          </ac:spMkLst>
        </pc:spChg>
        <pc:spChg chg="mod">
          <ac:chgData name="R TODD GORHAM" userId="74cc8f40be6e7f54" providerId="LiveId" clId="{CE72C87E-C175-4912-AD47-78BE5EFBD5F2}" dt="2026-04-05T15:25:14.032" v="132" actId="404"/>
          <ac:spMkLst>
            <pc:docMk/>
            <pc:sldMk cId="0" sldId="261"/>
            <ac:spMk id="39" creationId="{00000000-0000-0000-0000-000000000000}"/>
          </ac:spMkLst>
        </pc:spChg>
        <pc:spChg chg="mod">
          <ac:chgData name="R TODD GORHAM" userId="74cc8f40be6e7f54" providerId="LiveId" clId="{CE72C87E-C175-4912-AD47-78BE5EFBD5F2}" dt="2026-04-05T15:30:35.639" v="136" actId="1076"/>
          <ac:spMkLst>
            <pc:docMk/>
            <pc:sldMk cId="0" sldId="261"/>
            <ac:spMk id="40" creationId="{00000000-0000-0000-0000-000000000000}"/>
          </ac:spMkLst>
        </pc:spChg>
        <pc:spChg chg="del">
          <ac:chgData name="R TODD GORHAM" userId="74cc8f40be6e7f54" providerId="LiveId" clId="{CE72C87E-C175-4912-AD47-78BE5EFBD5F2}" dt="2026-04-05T15:23:40.880" v="121" actId="478"/>
          <ac:spMkLst>
            <pc:docMk/>
            <pc:sldMk cId="0" sldId="261"/>
            <ac:spMk id="51" creationId="{6B897C87-060D-50FD-DA48-550FB41B150A}"/>
          </ac:spMkLst>
        </pc:spChg>
        <pc:spChg chg="del">
          <ac:chgData name="R TODD GORHAM" userId="74cc8f40be6e7f54" providerId="LiveId" clId="{CE72C87E-C175-4912-AD47-78BE5EFBD5F2}" dt="2026-04-05T15:23:42.737" v="122" actId="478"/>
          <ac:spMkLst>
            <pc:docMk/>
            <pc:sldMk cId="0" sldId="261"/>
            <ac:spMk id="52" creationId="{0BD66270-59AD-9D9B-049F-68DF0AF41302}"/>
          </ac:spMkLst>
        </pc:spChg>
        <pc:spChg chg="del">
          <ac:chgData name="R TODD GORHAM" userId="74cc8f40be6e7f54" providerId="LiveId" clId="{CE72C87E-C175-4912-AD47-78BE5EFBD5F2}" dt="2026-04-05T15:23:33.420" v="118" actId="478"/>
          <ac:spMkLst>
            <pc:docMk/>
            <pc:sldMk cId="0" sldId="261"/>
            <ac:spMk id="53" creationId="{F6078775-684D-318E-65CD-4940E4384B2C}"/>
          </ac:spMkLst>
        </pc:spChg>
        <pc:spChg chg="del mod">
          <ac:chgData name="R TODD GORHAM" userId="74cc8f40be6e7f54" providerId="LiveId" clId="{CE72C87E-C175-4912-AD47-78BE5EFBD5F2}" dt="2026-04-05T15:23:35.239" v="119" actId="478"/>
          <ac:spMkLst>
            <pc:docMk/>
            <pc:sldMk cId="0" sldId="261"/>
            <ac:spMk id="54" creationId="{B96CBB2F-1A3D-DCCB-0F19-9D62464114D6}"/>
          </ac:spMkLst>
        </pc:spChg>
        <pc:spChg chg="mod">
          <ac:chgData name="R TODD GORHAM" userId="74cc8f40be6e7f54" providerId="LiveId" clId="{CE72C87E-C175-4912-AD47-78BE5EFBD5F2}" dt="2026-04-06T00:45:31.303" v="958" actId="207"/>
          <ac:spMkLst>
            <pc:docMk/>
            <pc:sldMk cId="0" sldId="261"/>
            <ac:spMk id="55" creationId="{7D6BEA88-EFCE-50E8-D45F-4DB8FE2279C2}"/>
          </ac:spMkLst>
        </pc:spChg>
        <pc:spChg chg="mod">
          <ac:chgData name="R TODD GORHAM" userId="74cc8f40be6e7f54" providerId="LiveId" clId="{CE72C87E-C175-4912-AD47-78BE5EFBD5F2}" dt="2026-04-05T15:30:35.639" v="136" actId="1076"/>
          <ac:spMkLst>
            <pc:docMk/>
            <pc:sldMk cId="0" sldId="261"/>
            <ac:spMk id="56" creationId="{3D20303B-0E6F-CD24-5721-14FB12407C75}"/>
          </ac:spMkLst>
        </pc:spChg>
      </pc:sldChg>
      <pc:sldChg chg="addSp delSp modSp mod">
        <pc:chgData name="R TODD GORHAM" userId="74cc8f40be6e7f54" providerId="LiveId" clId="{CE72C87E-C175-4912-AD47-78BE5EFBD5F2}" dt="2026-04-06T00:24:15.393" v="251" actId="122"/>
        <pc:sldMkLst>
          <pc:docMk/>
          <pc:sldMk cId="0" sldId="262"/>
        </pc:sldMkLst>
        <pc:spChg chg="add mod">
          <ac:chgData name="R TODD GORHAM" userId="74cc8f40be6e7f54" providerId="LiveId" clId="{CE72C87E-C175-4912-AD47-78BE5EFBD5F2}" dt="2026-04-05T15:35:33.348" v="154"/>
          <ac:spMkLst>
            <pc:docMk/>
            <pc:sldMk cId="0" sldId="262"/>
            <ac:spMk id="3" creationId="{EF34B405-13CC-515F-268C-0E38BECBEDFB}"/>
          </ac:spMkLst>
        </pc:spChg>
        <pc:spChg chg="add mod">
          <ac:chgData name="R TODD GORHAM" userId="74cc8f40be6e7f54" providerId="LiveId" clId="{CE72C87E-C175-4912-AD47-78BE5EFBD5F2}" dt="2026-04-05T15:36:30.385" v="160" actId="207"/>
          <ac:spMkLst>
            <pc:docMk/>
            <pc:sldMk cId="0" sldId="262"/>
            <ac:spMk id="4" creationId="{64400434-DCEB-4706-0AC3-3AFE4864F1AF}"/>
          </ac:spMkLst>
        </pc:spChg>
        <pc:spChg chg="mod">
          <ac:chgData name="R TODD GORHAM" userId="74cc8f40be6e7f54" providerId="LiveId" clId="{CE72C87E-C175-4912-AD47-78BE5EFBD5F2}" dt="2026-04-06T00:23:56.577" v="245" actId="113"/>
          <ac:spMkLst>
            <pc:docMk/>
            <pc:sldMk cId="0" sldId="262"/>
            <ac:spMk id="5" creationId="{00000000-0000-0000-0000-000000000000}"/>
          </ac:spMkLst>
        </pc:spChg>
        <pc:spChg chg="add mod">
          <ac:chgData name="R TODD GORHAM" userId="74cc8f40be6e7f54" providerId="LiveId" clId="{CE72C87E-C175-4912-AD47-78BE5EFBD5F2}" dt="2026-04-05T15:35:33.348" v="154"/>
          <ac:spMkLst>
            <pc:docMk/>
            <pc:sldMk cId="0" sldId="262"/>
            <ac:spMk id="6" creationId="{1164A708-394A-9C5D-8782-0D795E530B75}"/>
          </ac:spMkLst>
        </pc:spChg>
        <pc:spChg chg="mod">
          <ac:chgData name="R TODD GORHAM" userId="74cc8f40be6e7f54" providerId="LiveId" clId="{CE72C87E-C175-4912-AD47-78BE5EFBD5F2}" dt="2026-04-06T00:24:15.393" v="251" actId="122"/>
          <ac:spMkLst>
            <pc:docMk/>
            <pc:sldMk cId="0" sldId="262"/>
            <ac:spMk id="10" creationId="{00000000-0000-0000-0000-000000000000}"/>
          </ac:spMkLst>
        </pc:spChg>
        <pc:spChg chg="mod">
          <ac:chgData name="R TODD GORHAM" userId="74cc8f40be6e7f54" providerId="LiveId" clId="{CE72C87E-C175-4912-AD47-78BE5EFBD5F2}" dt="2026-04-05T15:31:34.393" v="142" actId="114"/>
          <ac:spMkLst>
            <pc:docMk/>
            <pc:sldMk cId="0" sldId="262"/>
            <ac:spMk id="11" creationId="{00000000-0000-0000-0000-000000000000}"/>
          </ac:spMkLst>
        </pc:spChg>
        <pc:spChg chg="del">
          <ac:chgData name="R TODD GORHAM" userId="74cc8f40be6e7f54" providerId="LiveId" clId="{CE72C87E-C175-4912-AD47-78BE5EFBD5F2}" dt="2026-04-05T15:34:58.509" v="151" actId="478"/>
          <ac:spMkLst>
            <pc:docMk/>
            <pc:sldMk cId="0" sldId="262"/>
            <ac:spMk id="12" creationId="{00000000-0000-0000-0000-000000000000}"/>
          </ac:spMkLst>
        </pc:spChg>
        <pc:spChg chg="add mod">
          <ac:chgData name="R TODD GORHAM" userId="74cc8f40be6e7f54" providerId="LiveId" clId="{CE72C87E-C175-4912-AD47-78BE5EFBD5F2}" dt="2026-04-05T15:35:33.348" v="154"/>
          <ac:spMkLst>
            <pc:docMk/>
            <pc:sldMk cId="0" sldId="262"/>
            <ac:spMk id="13" creationId="{E3F50528-DDD6-D00B-8683-BECC49E4C43D}"/>
          </ac:spMkLst>
        </pc:spChg>
        <pc:spChg chg="add mod">
          <ac:chgData name="R TODD GORHAM" userId="74cc8f40be6e7f54" providerId="LiveId" clId="{CE72C87E-C175-4912-AD47-78BE5EFBD5F2}" dt="2026-04-05T15:36:30.385" v="160" actId="207"/>
          <ac:spMkLst>
            <pc:docMk/>
            <pc:sldMk cId="0" sldId="262"/>
            <ac:spMk id="14" creationId="{14D5EF5E-CF25-37FA-F89F-D69AA8DB1EA4}"/>
          </ac:spMkLst>
        </pc:spChg>
        <pc:spChg chg="add mod">
          <ac:chgData name="R TODD GORHAM" userId="74cc8f40be6e7f54" providerId="LiveId" clId="{CE72C87E-C175-4912-AD47-78BE5EFBD5F2}" dt="2026-04-05T15:35:33.348" v="154"/>
          <ac:spMkLst>
            <pc:docMk/>
            <pc:sldMk cId="0" sldId="262"/>
            <ac:spMk id="15" creationId="{6CA9A820-0E7A-4178-6A87-2AA8476A92BD}"/>
          </ac:spMkLst>
        </pc:spChg>
        <pc:spChg chg="add mod">
          <ac:chgData name="R TODD GORHAM" userId="74cc8f40be6e7f54" providerId="LiveId" clId="{CE72C87E-C175-4912-AD47-78BE5EFBD5F2}" dt="2026-04-05T15:35:33.348" v="154"/>
          <ac:spMkLst>
            <pc:docMk/>
            <pc:sldMk cId="0" sldId="262"/>
            <ac:spMk id="16" creationId="{36710396-28F6-8302-565E-B4FA56D81069}"/>
          </ac:spMkLst>
        </pc:spChg>
        <pc:spChg chg="add mod">
          <ac:chgData name="R TODD GORHAM" userId="74cc8f40be6e7f54" providerId="LiveId" clId="{CE72C87E-C175-4912-AD47-78BE5EFBD5F2}" dt="2026-04-05T15:36:30.385" v="160" actId="207"/>
          <ac:spMkLst>
            <pc:docMk/>
            <pc:sldMk cId="0" sldId="262"/>
            <ac:spMk id="17" creationId="{0D48D357-1EC1-D396-2A4F-B3DCB9EFDC5D}"/>
          </ac:spMkLst>
        </pc:spChg>
        <pc:spChg chg="add mod">
          <ac:chgData name="R TODD GORHAM" userId="74cc8f40be6e7f54" providerId="LiveId" clId="{CE72C87E-C175-4912-AD47-78BE5EFBD5F2}" dt="2026-04-05T15:35:33.348" v="154"/>
          <ac:spMkLst>
            <pc:docMk/>
            <pc:sldMk cId="0" sldId="262"/>
            <ac:spMk id="18" creationId="{1A72E476-728E-95C4-4875-38AC56748C5C}"/>
          </ac:spMkLst>
        </pc:spChg>
        <pc:spChg chg="mod">
          <ac:chgData name="R TODD GORHAM" userId="74cc8f40be6e7f54" providerId="LiveId" clId="{CE72C87E-C175-4912-AD47-78BE5EFBD5F2}" dt="2026-04-06T00:24:12.730" v="250" actId="122"/>
          <ac:spMkLst>
            <pc:docMk/>
            <pc:sldMk cId="0" sldId="262"/>
            <ac:spMk id="24" creationId="{00000000-0000-0000-0000-000000000000}"/>
          </ac:spMkLst>
        </pc:spChg>
        <pc:spChg chg="mod">
          <ac:chgData name="R TODD GORHAM" userId="74cc8f40be6e7f54" providerId="LiveId" clId="{CE72C87E-C175-4912-AD47-78BE5EFBD5F2}" dt="2026-04-05T15:31:34.393" v="142" actId="114"/>
          <ac:spMkLst>
            <pc:docMk/>
            <pc:sldMk cId="0" sldId="262"/>
            <ac:spMk id="25" creationId="{00000000-0000-0000-0000-000000000000}"/>
          </ac:spMkLst>
        </pc:spChg>
        <pc:spChg chg="del">
          <ac:chgData name="R TODD GORHAM" userId="74cc8f40be6e7f54" providerId="LiveId" clId="{CE72C87E-C175-4912-AD47-78BE5EFBD5F2}" dt="2026-04-05T15:34:58.509" v="151" actId="478"/>
          <ac:spMkLst>
            <pc:docMk/>
            <pc:sldMk cId="0" sldId="262"/>
            <ac:spMk id="26" creationId="{00000000-0000-0000-0000-000000000000}"/>
          </ac:spMkLst>
        </pc:spChg>
        <pc:spChg chg="mod">
          <ac:chgData name="R TODD GORHAM" userId="74cc8f40be6e7f54" providerId="LiveId" clId="{CE72C87E-C175-4912-AD47-78BE5EFBD5F2}" dt="2026-04-06T00:24:08.285" v="249" actId="122"/>
          <ac:spMkLst>
            <pc:docMk/>
            <pc:sldMk cId="0" sldId="262"/>
            <ac:spMk id="38" creationId="{00000000-0000-0000-0000-000000000000}"/>
          </ac:spMkLst>
        </pc:spChg>
        <pc:spChg chg="mod">
          <ac:chgData name="R TODD GORHAM" userId="74cc8f40be6e7f54" providerId="LiveId" clId="{CE72C87E-C175-4912-AD47-78BE5EFBD5F2}" dt="2026-04-05T15:31:34.393" v="142" actId="114"/>
          <ac:spMkLst>
            <pc:docMk/>
            <pc:sldMk cId="0" sldId="262"/>
            <ac:spMk id="39" creationId="{00000000-0000-0000-0000-000000000000}"/>
          </ac:spMkLst>
        </pc:spChg>
        <pc:spChg chg="del">
          <ac:chgData name="R TODD GORHAM" userId="74cc8f40be6e7f54" providerId="LiveId" clId="{CE72C87E-C175-4912-AD47-78BE5EFBD5F2}" dt="2026-04-05T15:34:58.509" v="151" actId="478"/>
          <ac:spMkLst>
            <pc:docMk/>
            <pc:sldMk cId="0" sldId="262"/>
            <ac:spMk id="40" creationId="{00000000-0000-0000-0000-000000000000}"/>
          </ac:spMkLst>
        </pc:spChg>
        <pc:spChg chg="del">
          <ac:chgData name="R TODD GORHAM" userId="74cc8f40be6e7f54" providerId="LiveId" clId="{CE72C87E-C175-4912-AD47-78BE5EFBD5F2}" dt="2026-04-05T15:34:58.509" v="151" actId="478"/>
          <ac:spMkLst>
            <pc:docMk/>
            <pc:sldMk cId="0" sldId="262"/>
            <ac:spMk id="51" creationId="{BD754258-13B6-D71F-C10D-B12C3D798957}"/>
          </ac:spMkLst>
        </pc:spChg>
        <pc:spChg chg="del">
          <ac:chgData name="R TODD GORHAM" userId="74cc8f40be6e7f54" providerId="LiveId" clId="{CE72C87E-C175-4912-AD47-78BE5EFBD5F2}" dt="2026-04-05T15:34:58.509" v="151" actId="478"/>
          <ac:spMkLst>
            <pc:docMk/>
            <pc:sldMk cId="0" sldId="262"/>
            <ac:spMk id="52" creationId="{107E0944-45AD-89BF-D853-0E88AA961B4F}"/>
          </ac:spMkLst>
        </pc:spChg>
        <pc:spChg chg="del">
          <ac:chgData name="R TODD GORHAM" userId="74cc8f40be6e7f54" providerId="LiveId" clId="{CE72C87E-C175-4912-AD47-78BE5EFBD5F2}" dt="2026-04-05T15:34:58.509" v="151" actId="478"/>
          <ac:spMkLst>
            <pc:docMk/>
            <pc:sldMk cId="0" sldId="262"/>
            <ac:spMk id="53" creationId="{56B6D9E0-C623-38EA-CE8B-46415612C444}"/>
          </ac:spMkLst>
        </pc:spChg>
        <pc:spChg chg="del">
          <ac:chgData name="R TODD GORHAM" userId="74cc8f40be6e7f54" providerId="LiveId" clId="{CE72C87E-C175-4912-AD47-78BE5EFBD5F2}" dt="2026-04-05T15:34:58.509" v="151" actId="478"/>
          <ac:spMkLst>
            <pc:docMk/>
            <pc:sldMk cId="0" sldId="262"/>
            <ac:spMk id="54" creationId="{26531CAF-8D7E-4B11-5F26-54E5B6CC5C09}"/>
          </ac:spMkLst>
        </pc:spChg>
        <pc:spChg chg="del">
          <ac:chgData name="R TODD GORHAM" userId="74cc8f40be6e7f54" providerId="LiveId" clId="{CE72C87E-C175-4912-AD47-78BE5EFBD5F2}" dt="2026-04-05T15:34:58.509" v="151" actId="478"/>
          <ac:spMkLst>
            <pc:docMk/>
            <pc:sldMk cId="0" sldId="262"/>
            <ac:spMk id="55" creationId="{C617CE7F-2444-18FE-53D0-04C4C113C7D4}"/>
          </ac:spMkLst>
        </pc:spChg>
        <pc:spChg chg="del">
          <ac:chgData name="R TODD GORHAM" userId="74cc8f40be6e7f54" providerId="LiveId" clId="{CE72C87E-C175-4912-AD47-78BE5EFBD5F2}" dt="2026-04-05T15:34:58.509" v="151" actId="478"/>
          <ac:spMkLst>
            <pc:docMk/>
            <pc:sldMk cId="0" sldId="262"/>
            <ac:spMk id="56" creationId="{D44A00FF-2ECC-42A1-01FB-8BFFED983F94}"/>
          </ac:spMkLst>
        </pc:spChg>
      </pc:sldChg>
      <pc:sldChg chg="addSp delSp modSp mod">
        <pc:chgData name="R TODD GORHAM" userId="74cc8f40be6e7f54" providerId="LiveId" clId="{CE72C87E-C175-4912-AD47-78BE5EFBD5F2}" dt="2026-04-06T00:24:40.544" v="259" actId="122"/>
        <pc:sldMkLst>
          <pc:docMk/>
          <pc:sldMk cId="0" sldId="263"/>
        </pc:sldMkLst>
        <pc:spChg chg="add mod">
          <ac:chgData name="R TODD GORHAM" userId="74cc8f40be6e7f54" providerId="LiveId" clId="{CE72C87E-C175-4912-AD47-78BE5EFBD5F2}" dt="2026-04-05T15:35:39.130" v="155"/>
          <ac:spMkLst>
            <pc:docMk/>
            <pc:sldMk cId="0" sldId="263"/>
            <ac:spMk id="3" creationId="{77BD7A9F-2115-D268-4A3D-11007196256E}"/>
          </ac:spMkLst>
        </pc:spChg>
        <pc:spChg chg="add mod">
          <ac:chgData name="R TODD GORHAM" userId="74cc8f40be6e7f54" providerId="LiveId" clId="{CE72C87E-C175-4912-AD47-78BE5EFBD5F2}" dt="2026-04-05T15:36:15.029" v="159" actId="207"/>
          <ac:spMkLst>
            <pc:docMk/>
            <pc:sldMk cId="0" sldId="263"/>
            <ac:spMk id="4" creationId="{E9F19FA5-2694-052C-942A-4D329605E775}"/>
          </ac:spMkLst>
        </pc:spChg>
        <pc:spChg chg="mod">
          <ac:chgData name="R TODD GORHAM" userId="74cc8f40be6e7f54" providerId="LiveId" clId="{CE72C87E-C175-4912-AD47-78BE5EFBD5F2}" dt="2026-04-06T00:24:31.837" v="256" actId="113"/>
          <ac:spMkLst>
            <pc:docMk/>
            <pc:sldMk cId="0" sldId="263"/>
            <ac:spMk id="5" creationId="{00000000-0000-0000-0000-000000000000}"/>
          </ac:spMkLst>
        </pc:spChg>
        <pc:spChg chg="add mod">
          <ac:chgData name="R TODD GORHAM" userId="74cc8f40be6e7f54" providerId="LiveId" clId="{CE72C87E-C175-4912-AD47-78BE5EFBD5F2}" dt="2026-04-05T15:35:39.130" v="155"/>
          <ac:spMkLst>
            <pc:docMk/>
            <pc:sldMk cId="0" sldId="263"/>
            <ac:spMk id="6" creationId="{EC7C9C44-7D04-A252-6274-03DC435E0D51}"/>
          </ac:spMkLst>
        </pc:spChg>
        <pc:spChg chg="mod">
          <ac:chgData name="R TODD GORHAM" userId="74cc8f40be6e7f54" providerId="LiveId" clId="{CE72C87E-C175-4912-AD47-78BE5EFBD5F2}" dt="2026-04-06T00:24:35.570" v="257" actId="122"/>
          <ac:spMkLst>
            <pc:docMk/>
            <pc:sldMk cId="0" sldId="263"/>
            <ac:spMk id="10" creationId="{00000000-0000-0000-0000-000000000000}"/>
          </ac:spMkLst>
        </pc:spChg>
        <pc:spChg chg="mod">
          <ac:chgData name="R TODD GORHAM" userId="74cc8f40be6e7f54" providerId="LiveId" clId="{CE72C87E-C175-4912-AD47-78BE5EFBD5F2}" dt="2026-04-05T15:31:43.159" v="144" actId="114"/>
          <ac:spMkLst>
            <pc:docMk/>
            <pc:sldMk cId="0" sldId="263"/>
            <ac:spMk id="11" creationId="{00000000-0000-0000-0000-000000000000}"/>
          </ac:spMkLst>
        </pc:spChg>
        <pc:spChg chg="del">
          <ac:chgData name="R TODD GORHAM" userId="74cc8f40be6e7f54" providerId="LiveId" clId="{CE72C87E-C175-4912-AD47-78BE5EFBD5F2}" dt="2026-04-05T15:33:17.521" v="148" actId="478"/>
          <ac:spMkLst>
            <pc:docMk/>
            <pc:sldMk cId="0" sldId="263"/>
            <ac:spMk id="12" creationId="{00000000-0000-0000-0000-000000000000}"/>
          </ac:spMkLst>
        </pc:spChg>
        <pc:spChg chg="add mod">
          <ac:chgData name="R TODD GORHAM" userId="74cc8f40be6e7f54" providerId="LiveId" clId="{CE72C87E-C175-4912-AD47-78BE5EFBD5F2}" dt="2026-04-05T15:35:39.130" v="155"/>
          <ac:spMkLst>
            <pc:docMk/>
            <pc:sldMk cId="0" sldId="263"/>
            <ac:spMk id="13" creationId="{31F46C38-E209-6CF0-EA55-CAD8057EC4D9}"/>
          </ac:spMkLst>
        </pc:spChg>
        <pc:spChg chg="add mod">
          <ac:chgData name="R TODD GORHAM" userId="74cc8f40be6e7f54" providerId="LiveId" clId="{CE72C87E-C175-4912-AD47-78BE5EFBD5F2}" dt="2026-04-05T15:36:15.029" v="159" actId="207"/>
          <ac:spMkLst>
            <pc:docMk/>
            <pc:sldMk cId="0" sldId="263"/>
            <ac:spMk id="14" creationId="{8EF74472-3DE2-60C5-CF80-757F2BC4C2C7}"/>
          </ac:spMkLst>
        </pc:spChg>
        <pc:spChg chg="add mod">
          <ac:chgData name="R TODD GORHAM" userId="74cc8f40be6e7f54" providerId="LiveId" clId="{CE72C87E-C175-4912-AD47-78BE5EFBD5F2}" dt="2026-04-05T15:35:39.130" v="155"/>
          <ac:spMkLst>
            <pc:docMk/>
            <pc:sldMk cId="0" sldId="263"/>
            <ac:spMk id="15" creationId="{555A8F1C-1FCC-F3A6-F672-3DE3E5CAF767}"/>
          </ac:spMkLst>
        </pc:spChg>
        <pc:spChg chg="add mod">
          <ac:chgData name="R TODD GORHAM" userId="74cc8f40be6e7f54" providerId="LiveId" clId="{CE72C87E-C175-4912-AD47-78BE5EFBD5F2}" dt="2026-04-05T15:35:39.130" v="155"/>
          <ac:spMkLst>
            <pc:docMk/>
            <pc:sldMk cId="0" sldId="263"/>
            <ac:spMk id="16" creationId="{D0DF0DD0-B7CB-595B-1D7F-4D2737044ACC}"/>
          </ac:spMkLst>
        </pc:spChg>
        <pc:spChg chg="add mod">
          <ac:chgData name="R TODD GORHAM" userId="74cc8f40be6e7f54" providerId="LiveId" clId="{CE72C87E-C175-4912-AD47-78BE5EFBD5F2}" dt="2026-04-05T15:36:15.029" v="159" actId="207"/>
          <ac:spMkLst>
            <pc:docMk/>
            <pc:sldMk cId="0" sldId="263"/>
            <ac:spMk id="17" creationId="{643E7E1F-AE2A-F04E-1FBE-8E200A1B3859}"/>
          </ac:spMkLst>
        </pc:spChg>
        <pc:spChg chg="add mod">
          <ac:chgData name="R TODD GORHAM" userId="74cc8f40be6e7f54" providerId="LiveId" clId="{CE72C87E-C175-4912-AD47-78BE5EFBD5F2}" dt="2026-04-05T15:35:39.130" v="155"/>
          <ac:spMkLst>
            <pc:docMk/>
            <pc:sldMk cId="0" sldId="263"/>
            <ac:spMk id="18" creationId="{10601602-14BF-3032-AEBB-D5CDE194119E}"/>
          </ac:spMkLst>
        </pc:spChg>
        <pc:spChg chg="mod">
          <ac:chgData name="R TODD GORHAM" userId="74cc8f40be6e7f54" providerId="LiveId" clId="{CE72C87E-C175-4912-AD47-78BE5EFBD5F2}" dt="2026-04-06T00:24:37.931" v="258" actId="122"/>
          <ac:spMkLst>
            <pc:docMk/>
            <pc:sldMk cId="0" sldId="263"/>
            <ac:spMk id="24" creationId="{00000000-0000-0000-0000-000000000000}"/>
          </ac:spMkLst>
        </pc:spChg>
        <pc:spChg chg="mod">
          <ac:chgData name="R TODD GORHAM" userId="74cc8f40be6e7f54" providerId="LiveId" clId="{CE72C87E-C175-4912-AD47-78BE5EFBD5F2}" dt="2026-04-05T15:31:43.159" v="144" actId="114"/>
          <ac:spMkLst>
            <pc:docMk/>
            <pc:sldMk cId="0" sldId="263"/>
            <ac:spMk id="25" creationId="{00000000-0000-0000-0000-000000000000}"/>
          </ac:spMkLst>
        </pc:spChg>
        <pc:spChg chg="del">
          <ac:chgData name="R TODD GORHAM" userId="74cc8f40be6e7f54" providerId="LiveId" clId="{CE72C87E-C175-4912-AD47-78BE5EFBD5F2}" dt="2026-04-05T15:33:17.521" v="148" actId="478"/>
          <ac:spMkLst>
            <pc:docMk/>
            <pc:sldMk cId="0" sldId="263"/>
            <ac:spMk id="26" creationId="{00000000-0000-0000-0000-000000000000}"/>
          </ac:spMkLst>
        </pc:spChg>
        <pc:spChg chg="mod">
          <ac:chgData name="R TODD GORHAM" userId="74cc8f40be6e7f54" providerId="LiveId" clId="{CE72C87E-C175-4912-AD47-78BE5EFBD5F2}" dt="2026-04-06T00:24:40.544" v="259" actId="122"/>
          <ac:spMkLst>
            <pc:docMk/>
            <pc:sldMk cId="0" sldId="263"/>
            <ac:spMk id="38" creationId="{00000000-0000-0000-0000-000000000000}"/>
          </ac:spMkLst>
        </pc:spChg>
        <pc:spChg chg="mod">
          <ac:chgData name="R TODD GORHAM" userId="74cc8f40be6e7f54" providerId="LiveId" clId="{CE72C87E-C175-4912-AD47-78BE5EFBD5F2}" dt="2026-04-05T15:31:43.159" v="144" actId="114"/>
          <ac:spMkLst>
            <pc:docMk/>
            <pc:sldMk cId="0" sldId="263"/>
            <ac:spMk id="39" creationId="{00000000-0000-0000-0000-000000000000}"/>
          </ac:spMkLst>
        </pc:spChg>
        <pc:spChg chg="del">
          <ac:chgData name="R TODD GORHAM" userId="74cc8f40be6e7f54" providerId="LiveId" clId="{CE72C87E-C175-4912-AD47-78BE5EFBD5F2}" dt="2026-04-05T15:33:17.521" v="148" actId="478"/>
          <ac:spMkLst>
            <pc:docMk/>
            <pc:sldMk cId="0" sldId="263"/>
            <ac:spMk id="40" creationId="{00000000-0000-0000-0000-000000000000}"/>
          </ac:spMkLst>
        </pc:spChg>
        <pc:spChg chg="del">
          <ac:chgData name="R TODD GORHAM" userId="74cc8f40be6e7f54" providerId="LiveId" clId="{CE72C87E-C175-4912-AD47-78BE5EFBD5F2}" dt="2026-04-05T15:33:17.521" v="148" actId="478"/>
          <ac:spMkLst>
            <pc:docMk/>
            <pc:sldMk cId="0" sldId="263"/>
            <ac:spMk id="47" creationId="{00000000-0000-0000-0000-000000000000}"/>
          </ac:spMkLst>
        </pc:spChg>
        <pc:spChg chg="del">
          <ac:chgData name="R TODD GORHAM" userId="74cc8f40be6e7f54" providerId="LiveId" clId="{CE72C87E-C175-4912-AD47-78BE5EFBD5F2}" dt="2026-04-05T15:33:17.521" v="148" actId="478"/>
          <ac:spMkLst>
            <pc:docMk/>
            <pc:sldMk cId="0" sldId="263"/>
            <ac:spMk id="51" creationId="{2445AA11-AA77-36A7-C274-C26AAE0CC45F}"/>
          </ac:spMkLst>
        </pc:spChg>
        <pc:spChg chg="del">
          <ac:chgData name="R TODD GORHAM" userId="74cc8f40be6e7f54" providerId="LiveId" clId="{CE72C87E-C175-4912-AD47-78BE5EFBD5F2}" dt="2026-04-05T15:33:17.521" v="148" actId="478"/>
          <ac:spMkLst>
            <pc:docMk/>
            <pc:sldMk cId="0" sldId="263"/>
            <ac:spMk id="52" creationId="{749E2B82-D490-9ED4-07B8-52ACCF214BFE}"/>
          </ac:spMkLst>
        </pc:spChg>
        <pc:spChg chg="del">
          <ac:chgData name="R TODD GORHAM" userId="74cc8f40be6e7f54" providerId="LiveId" clId="{CE72C87E-C175-4912-AD47-78BE5EFBD5F2}" dt="2026-04-05T15:33:17.521" v="148" actId="478"/>
          <ac:spMkLst>
            <pc:docMk/>
            <pc:sldMk cId="0" sldId="263"/>
            <ac:spMk id="53" creationId="{07DE0CC3-054D-9C55-1575-DC13F45CD1BC}"/>
          </ac:spMkLst>
        </pc:spChg>
        <pc:spChg chg="del">
          <ac:chgData name="R TODD GORHAM" userId="74cc8f40be6e7f54" providerId="LiveId" clId="{CE72C87E-C175-4912-AD47-78BE5EFBD5F2}" dt="2026-04-05T15:33:17.521" v="148" actId="478"/>
          <ac:spMkLst>
            <pc:docMk/>
            <pc:sldMk cId="0" sldId="263"/>
            <ac:spMk id="54" creationId="{D66FD9B8-C0D9-8185-FC6E-D0A8528387FC}"/>
          </ac:spMkLst>
        </pc:spChg>
        <pc:spChg chg="del">
          <ac:chgData name="R TODD GORHAM" userId="74cc8f40be6e7f54" providerId="LiveId" clId="{CE72C87E-C175-4912-AD47-78BE5EFBD5F2}" dt="2026-04-05T15:33:17.521" v="148" actId="478"/>
          <ac:spMkLst>
            <pc:docMk/>
            <pc:sldMk cId="0" sldId="263"/>
            <ac:spMk id="55" creationId="{4EFD09E8-0A92-72D7-A956-258E85072A62}"/>
          </ac:spMkLst>
        </pc:spChg>
        <pc:spChg chg="del">
          <ac:chgData name="R TODD GORHAM" userId="74cc8f40be6e7f54" providerId="LiveId" clId="{CE72C87E-C175-4912-AD47-78BE5EFBD5F2}" dt="2026-04-05T15:33:17.521" v="148" actId="478"/>
          <ac:spMkLst>
            <pc:docMk/>
            <pc:sldMk cId="0" sldId="263"/>
            <ac:spMk id="56" creationId="{9BADD55A-2580-70FD-E497-C456B0B79DDD}"/>
          </ac:spMkLst>
        </pc:spChg>
      </pc:sldChg>
      <pc:sldChg chg="addSp delSp modSp mod">
        <pc:chgData name="R TODD GORHAM" userId="74cc8f40be6e7f54" providerId="LiveId" clId="{CE72C87E-C175-4912-AD47-78BE5EFBD5F2}" dt="2026-04-06T00:25:02.481" v="267" actId="113"/>
        <pc:sldMkLst>
          <pc:docMk/>
          <pc:sldMk cId="0" sldId="264"/>
        </pc:sldMkLst>
        <pc:spChg chg="add mod">
          <ac:chgData name="R TODD GORHAM" userId="74cc8f40be6e7f54" providerId="LiveId" clId="{CE72C87E-C175-4912-AD47-78BE5EFBD5F2}" dt="2026-04-05T15:35:44.238" v="156"/>
          <ac:spMkLst>
            <pc:docMk/>
            <pc:sldMk cId="0" sldId="264"/>
            <ac:spMk id="3" creationId="{1FEA77BC-E3E4-554B-8E39-79DDF7243F94}"/>
          </ac:spMkLst>
        </pc:spChg>
        <pc:spChg chg="add mod">
          <ac:chgData name="R TODD GORHAM" userId="74cc8f40be6e7f54" providerId="LiveId" clId="{CE72C87E-C175-4912-AD47-78BE5EFBD5F2}" dt="2026-04-05T15:35:59.778" v="157" actId="207"/>
          <ac:spMkLst>
            <pc:docMk/>
            <pc:sldMk cId="0" sldId="264"/>
            <ac:spMk id="4" creationId="{1FDDD9DE-7CCD-4D32-2D96-F41C4FC4C3E6}"/>
          </ac:spMkLst>
        </pc:spChg>
        <pc:spChg chg="mod">
          <ac:chgData name="R TODD GORHAM" userId="74cc8f40be6e7f54" providerId="LiveId" clId="{CE72C87E-C175-4912-AD47-78BE5EFBD5F2}" dt="2026-04-06T00:25:02.481" v="267" actId="113"/>
          <ac:spMkLst>
            <pc:docMk/>
            <pc:sldMk cId="0" sldId="264"/>
            <ac:spMk id="5" creationId="{00000000-0000-0000-0000-000000000000}"/>
          </ac:spMkLst>
        </pc:spChg>
        <pc:spChg chg="add mod">
          <ac:chgData name="R TODD GORHAM" userId="74cc8f40be6e7f54" providerId="LiveId" clId="{CE72C87E-C175-4912-AD47-78BE5EFBD5F2}" dt="2026-04-05T15:35:44.238" v="156"/>
          <ac:spMkLst>
            <pc:docMk/>
            <pc:sldMk cId="0" sldId="264"/>
            <ac:spMk id="6" creationId="{CD4D4E55-8543-1A98-4816-462622308BBD}"/>
          </ac:spMkLst>
        </pc:spChg>
        <pc:spChg chg="mod">
          <ac:chgData name="R TODD GORHAM" userId="74cc8f40be6e7f54" providerId="LiveId" clId="{CE72C87E-C175-4912-AD47-78BE5EFBD5F2}" dt="2026-04-06T00:24:58.320" v="265" actId="122"/>
          <ac:spMkLst>
            <pc:docMk/>
            <pc:sldMk cId="0" sldId="264"/>
            <ac:spMk id="10" creationId="{00000000-0000-0000-0000-000000000000}"/>
          </ac:spMkLst>
        </pc:spChg>
        <pc:spChg chg="mod">
          <ac:chgData name="R TODD GORHAM" userId="74cc8f40be6e7f54" providerId="LiveId" clId="{CE72C87E-C175-4912-AD47-78BE5EFBD5F2}" dt="2026-04-05T15:31:51.790" v="146" actId="114"/>
          <ac:spMkLst>
            <pc:docMk/>
            <pc:sldMk cId="0" sldId="264"/>
            <ac:spMk id="11" creationId="{00000000-0000-0000-0000-000000000000}"/>
          </ac:spMkLst>
        </pc:spChg>
        <pc:spChg chg="del">
          <ac:chgData name="R TODD GORHAM" userId="74cc8f40be6e7f54" providerId="LiveId" clId="{CE72C87E-C175-4912-AD47-78BE5EFBD5F2}" dt="2026-04-05T15:32:40.400" v="147" actId="478"/>
          <ac:spMkLst>
            <pc:docMk/>
            <pc:sldMk cId="0" sldId="264"/>
            <ac:spMk id="12" creationId="{00000000-0000-0000-0000-000000000000}"/>
          </ac:spMkLst>
        </pc:spChg>
        <pc:spChg chg="add mod">
          <ac:chgData name="R TODD GORHAM" userId="74cc8f40be6e7f54" providerId="LiveId" clId="{CE72C87E-C175-4912-AD47-78BE5EFBD5F2}" dt="2026-04-05T15:35:44.238" v="156"/>
          <ac:spMkLst>
            <pc:docMk/>
            <pc:sldMk cId="0" sldId="264"/>
            <ac:spMk id="13" creationId="{E7434490-7C78-5F44-3A7D-2BDC80324357}"/>
          </ac:spMkLst>
        </pc:spChg>
        <pc:spChg chg="add mod">
          <ac:chgData name="R TODD GORHAM" userId="74cc8f40be6e7f54" providerId="LiveId" clId="{CE72C87E-C175-4912-AD47-78BE5EFBD5F2}" dt="2026-04-05T15:35:59.778" v="157" actId="207"/>
          <ac:spMkLst>
            <pc:docMk/>
            <pc:sldMk cId="0" sldId="264"/>
            <ac:spMk id="14" creationId="{FF15766A-88D9-3E20-E4BA-EF8064330E47}"/>
          </ac:spMkLst>
        </pc:spChg>
        <pc:spChg chg="add mod">
          <ac:chgData name="R TODD GORHAM" userId="74cc8f40be6e7f54" providerId="LiveId" clId="{CE72C87E-C175-4912-AD47-78BE5EFBD5F2}" dt="2026-04-05T15:35:44.238" v="156"/>
          <ac:spMkLst>
            <pc:docMk/>
            <pc:sldMk cId="0" sldId="264"/>
            <ac:spMk id="15" creationId="{C40CB0D5-DC62-806D-BB4C-4A6633D1EAD5}"/>
          </ac:spMkLst>
        </pc:spChg>
        <pc:spChg chg="add mod">
          <ac:chgData name="R TODD GORHAM" userId="74cc8f40be6e7f54" providerId="LiveId" clId="{CE72C87E-C175-4912-AD47-78BE5EFBD5F2}" dt="2026-04-05T15:35:44.238" v="156"/>
          <ac:spMkLst>
            <pc:docMk/>
            <pc:sldMk cId="0" sldId="264"/>
            <ac:spMk id="16" creationId="{419A0BD5-E39D-FD00-8613-5D6F755103AC}"/>
          </ac:spMkLst>
        </pc:spChg>
        <pc:spChg chg="add mod">
          <ac:chgData name="R TODD GORHAM" userId="74cc8f40be6e7f54" providerId="LiveId" clId="{CE72C87E-C175-4912-AD47-78BE5EFBD5F2}" dt="2026-04-05T15:35:59.778" v="157" actId="207"/>
          <ac:spMkLst>
            <pc:docMk/>
            <pc:sldMk cId="0" sldId="264"/>
            <ac:spMk id="17" creationId="{B85C1C03-CE12-0CA8-72D9-4197F62048B3}"/>
          </ac:spMkLst>
        </pc:spChg>
        <pc:spChg chg="add mod">
          <ac:chgData name="R TODD GORHAM" userId="74cc8f40be6e7f54" providerId="LiveId" clId="{CE72C87E-C175-4912-AD47-78BE5EFBD5F2}" dt="2026-04-05T15:35:44.238" v="156"/>
          <ac:spMkLst>
            <pc:docMk/>
            <pc:sldMk cId="0" sldId="264"/>
            <ac:spMk id="18" creationId="{AEF35957-32B0-C20B-4EB7-47BF56D3A508}"/>
          </ac:spMkLst>
        </pc:spChg>
        <pc:spChg chg="mod">
          <ac:chgData name="R TODD GORHAM" userId="74cc8f40be6e7f54" providerId="LiveId" clId="{CE72C87E-C175-4912-AD47-78BE5EFBD5F2}" dt="2026-04-06T00:24:56.061" v="264" actId="122"/>
          <ac:spMkLst>
            <pc:docMk/>
            <pc:sldMk cId="0" sldId="264"/>
            <ac:spMk id="24" creationId="{00000000-0000-0000-0000-000000000000}"/>
          </ac:spMkLst>
        </pc:spChg>
        <pc:spChg chg="mod">
          <ac:chgData name="R TODD GORHAM" userId="74cc8f40be6e7f54" providerId="LiveId" clId="{CE72C87E-C175-4912-AD47-78BE5EFBD5F2}" dt="2026-04-05T15:31:51.790" v="146" actId="114"/>
          <ac:spMkLst>
            <pc:docMk/>
            <pc:sldMk cId="0" sldId="264"/>
            <ac:spMk id="25" creationId="{00000000-0000-0000-0000-000000000000}"/>
          </ac:spMkLst>
        </pc:spChg>
        <pc:spChg chg="del">
          <ac:chgData name="R TODD GORHAM" userId="74cc8f40be6e7f54" providerId="LiveId" clId="{CE72C87E-C175-4912-AD47-78BE5EFBD5F2}" dt="2026-04-05T15:32:40.400" v="147" actId="478"/>
          <ac:spMkLst>
            <pc:docMk/>
            <pc:sldMk cId="0" sldId="264"/>
            <ac:spMk id="26" creationId="{00000000-0000-0000-0000-000000000000}"/>
          </ac:spMkLst>
        </pc:spChg>
        <pc:spChg chg="mod">
          <ac:chgData name="R TODD GORHAM" userId="74cc8f40be6e7f54" providerId="LiveId" clId="{CE72C87E-C175-4912-AD47-78BE5EFBD5F2}" dt="2026-04-06T00:24:53.837" v="263" actId="122"/>
          <ac:spMkLst>
            <pc:docMk/>
            <pc:sldMk cId="0" sldId="264"/>
            <ac:spMk id="38" creationId="{00000000-0000-0000-0000-000000000000}"/>
          </ac:spMkLst>
        </pc:spChg>
        <pc:spChg chg="mod">
          <ac:chgData name="R TODD GORHAM" userId="74cc8f40be6e7f54" providerId="LiveId" clId="{CE72C87E-C175-4912-AD47-78BE5EFBD5F2}" dt="2026-04-05T15:31:51.790" v="146" actId="114"/>
          <ac:spMkLst>
            <pc:docMk/>
            <pc:sldMk cId="0" sldId="264"/>
            <ac:spMk id="39" creationId="{00000000-0000-0000-0000-000000000000}"/>
          </ac:spMkLst>
        </pc:spChg>
        <pc:spChg chg="del">
          <ac:chgData name="R TODD GORHAM" userId="74cc8f40be6e7f54" providerId="LiveId" clId="{CE72C87E-C175-4912-AD47-78BE5EFBD5F2}" dt="2026-04-05T15:32:40.400" v="147" actId="478"/>
          <ac:spMkLst>
            <pc:docMk/>
            <pc:sldMk cId="0" sldId="264"/>
            <ac:spMk id="40" creationId="{00000000-0000-0000-0000-000000000000}"/>
          </ac:spMkLst>
        </pc:spChg>
        <pc:spChg chg="del">
          <ac:chgData name="R TODD GORHAM" userId="74cc8f40be6e7f54" providerId="LiveId" clId="{CE72C87E-C175-4912-AD47-78BE5EFBD5F2}" dt="2026-04-05T15:32:40.400" v="147" actId="478"/>
          <ac:spMkLst>
            <pc:docMk/>
            <pc:sldMk cId="0" sldId="264"/>
            <ac:spMk id="51" creationId="{B1A05655-370E-EE06-10E3-C7E22887D411}"/>
          </ac:spMkLst>
        </pc:spChg>
        <pc:spChg chg="del">
          <ac:chgData name="R TODD GORHAM" userId="74cc8f40be6e7f54" providerId="LiveId" clId="{CE72C87E-C175-4912-AD47-78BE5EFBD5F2}" dt="2026-04-05T15:32:40.400" v="147" actId="478"/>
          <ac:spMkLst>
            <pc:docMk/>
            <pc:sldMk cId="0" sldId="264"/>
            <ac:spMk id="52" creationId="{30D85ACA-59B1-F099-4F7C-E3E76D6A0F14}"/>
          </ac:spMkLst>
        </pc:spChg>
        <pc:spChg chg="del">
          <ac:chgData name="R TODD GORHAM" userId="74cc8f40be6e7f54" providerId="LiveId" clId="{CE72C87E-C175-4912-AD47-78BE5EFBD5F2}" dt="2026-04-05T15:32:40.400" v="147" actId="478"/>
          <ac:spMkLst>
            <pc:docMk/>
            <pc:sldMk cId="0" sldId="264"/>
            <ac:spMk id="53" creationId="{A83E0E24-2453-AE77-6A94-DD33B206B889}"/>
          </ac:spMkLst>
        </pc:spChg>
        <pc:spChg chg="del">
          <ac:chgData name="R TODD GORHAM" userId="74cc8f40be6e7f54" providerId="LiveId" clId="{CE72C87E-C175-4912-AD47-78BE5EFBD5F2}" dt="2026-04-05T15:32:40.400" v="147" actId="478"/>
          <ac:spMkLst>
            <pc:docMk/>
            <pc:sldMk cId="0" sldId="264"/>
            <ac:spMk id="54" creationId="{68C97B77-13B5-05D5-4C46-5C239D9B7B9C}"/>
          </ac:spMkLst>
        </pc:spChg>
        <pc:spChg chg="del">
          <ac:chgData name="R TODD GORHAM" userId="74cc8f40be6e7f54" providerId="LiveId" clId="{CE72C87E-C175-4912-AD47-78BE5EFBD5F2}" dt="2026-04-05T15:32:40.400" v="147" actId="478"/>
          <ac:spMkLst>
            <pc:docMk/>
            <pc:sldMk cId="0" sldId="264"/>
            <ac:spMk id="55" creationId="{0F22DCE0-89B5-F219-5836-0020CB76399F}"/>
          </ac:spMkLst>
        </pc:spChg>
        <pc:spChg chg="del">
          <ac:chgData name="R TODD GORHAM" userId="74cc8f40be6e7f54" providerId="LiveId" clId="{CE72C87E-C175-4912-AD47-78BE5EFBD5F2}" dt="2026-04-05T15:32:40.400" v="147" actId="478"/>
          <ac:spMkLst>
            <pc:docMk/>
            <pc:sldMk cId="0" sldId="264"/>
            <ac:spMk id="56" creationId="{EF2EFD1A-676F-B0B6-6024-978E5371B5CF}"/>
          </ac:spMkLst>
        </pc:spChg>
      </pc:sldChg>
      <pc:sldChg chg="del">
        <pc:chgData name="R TODD GORHAM" userId="74cc8f40be6e7f54" providerId="LiveId" clId="{CE72C87E-C175-4912-AD47-78BE5EFBD5F2}" dt="2026-04-05T14:10:03.637" v="98" actId="47"/>
        <pc:sldMkLst>
          <pc:docMk/>
          <pc:sldMk cId="0" sldId="265"/>
        </pc:sldMkLst>
      </pc:sldChg>
      <pc:sldChg chg="addSp delSp modSp add del mod ord setBg">
        <pc:chgData name="R TODD GORHAM" userId="74cc8f40be6e7f54" providerId="LiveId" clId="{CE72C87E-C175-4912-AD47-78BE5EFBD5F2}" dt="2026-04-06T00:46:31.389" v="963" actId="207"/>
        <pc:sldMkLst>
          <pc:docMk/>
          <pc:sldMk cId="0" sldId="266"/>
        </pc:sldMkLst>
        <pc:spChg chg="mod">
          <ac:chgData name="R TODD GORHAM" userId="74cc8f40be6e7f54" providerId="LiveId" clId="{CE72C87E-C175-4912-AD47-78BE5EFBD5F2}" dt="2026-04-05T13:34:30.399" v="21" actId="14100"/>
          <ac:spMkLst>
            <pc:docMk/>
            <pc:sldMk cId="0" sldId="266"/>
            <ac:spMk id="2" creationId="{00000000-0000-0000-0000-000000000000}"/>
          </ac:spMkLst>
        </pc:spChg>
        <pc:spChg chg="del">
          <ac:chgData name="R TODD GORHAM" userId="74cc8f40be6e7f54" providerId="LiveId" clId="{CE72C87E-C175-4912-AD47-78BE5EFBD5F2}" dt="2026-04-05T13:30:37.671" v="7" actId="478"/>
          <ac:spMkLst>
            <pc:docMk/>
            <pc:sldMk cId="0" sldId="266"/>
            <ac:spMk id="3" creationId="{00000000-0000-0000-0000-000000000000}"/>
          </ac:spMkLst>
        </pc:spChg>
        <pc:spChg chg="mod">
          <ac:chgData name="R TODD GORHAM" userId="74cc8f40be6e7f54" providerId="LiveId" clId="{CE72C87E-C175-4912-AD47-78BE5EFBD5F2}" dt="2026-04-05T15:05:44.248" v="99" actId="404"/>
          <ac:spMkLst>
            <pc:docMk/>
            <pc:sldMk cId="0" sldId="266"/>
            <ac:spMk id="4" creationId="{00000000-0000-0000-0000-000000000000}"/>
          </ac:spMkLst>
        </pc:spChg>
        <pc:spChg chg="mod">
          <ac:chgData name="R TODD GORHAM" userId="74cc8f40be6e7f54" providerId="LiveId" clId="{CE72C87E-C175-4912-AD47-78BE5EFBD5F2}" dt="2026-04-05T13:32:00.140" v="13" actId="113"/>
          <ac:spMkLst>
            <pc:docMk/>
            <pc:sldMk cId="0" sldId="266"/>
            <ac:spMk id="5" creationId="{00000000-0000-0000-0000-000000000000}"/>
          </ac:spMkLst>
        </pc:spChg>
        <pc:spChg chg="mod">
          <ac:chgData name="R TODD GORHAM" userId="74cc8f40be6e7f54" providerId="LiveId" clId="{CE72C87E-C175-4912-AD47-78BE5EFBD5F2}" dt="2026-04-05T13:32:52.296" v="16" actId="1076"/>
          <ac:spMkLst>
            <pc:docMk/>
            <pc:sldMk cId="0" sldId="266"/>
            <ac:spMk id="6" creationId="{00000000-0000-0000-0000-000000000000}"/>
          </ac:spMkLst>
        </pc:spChg>
        <pc:spChg chg="mod">
          <ac:chgData name="R TODD GORHAM" userId="74cc8f40be6e7f54" providerId="LiveId" clId="{CE72C87E-C175-4912-AD47-78BE5EFBD5F2}" dt="2026-04-06T00:46:31.389" v="963" actId="207"/>
          <ac:spMkLst>
            <pc:docMk/>
            <pc:sldMk cId="0" sldId="266"/>
            <ac:spMk id="7" creationId="{00000000-0000-0000-0000-000000000000}"/>
          </ac:spMkLst>
        </pc:spChg>
        <pc:spChg chg="mod">
          <ac:chgData name="R TODD GORHAM" userId="74cc8f40be6e7f54" providerId="LiveId" clId="{CE72C87E-C175-4912-AD47-78BE5EFBD5F2}" dt="2026-04-05T14:06:15.373" v="89"/>
          <ac:spMkLst>
            <pc:docMk/>
            <pc:sldMk cId="0" sldId="266"/>
            <ac:spMk id="8" creationId="{00000000-0000-0000-0000-000000000000}"/>
          </ac:spMkLst>
        </pc:spChg>
        <pc:spChg chg="mod">
          <ac:chgData name="R TODD GORHAM" userId="74cc8f40be6e7f54" providerId="LiveId" clId="{CE72C87E-C175-4912-AD47-78BE5EFBD5F2}" dt="2026-04-05T14:06:26.357" v="90"/>
          <ac:spMkLst>
            <pc:docMk/>
            <pc:sldMk cId="0" sldId="266"/>
            <ac:spMk id="9" creationId="{00000000-0000-0000-0000-000000000000}"/>
          </ac:spMkLst>
        </pc:spChg>
        <pc:spChg chg="mod">
          <ac:chgData name="R TODD GORHAM" userId="74cc8f40be6e7f54" providerId="LiveId" clId="{CE72C87E-C175-4912-AD47-78BE5EFBD5F2}" dt="2026-04-05T14:06:44.428" v="91"/>
          <ac:spMkLst>
            <pc:docMk/>
            <pc:sldMk cId="0" sldId="266"/>
            <ac:spMk id="12" creationId="{00000000-0000-0000-0000-000000000000}"/>
          </ac:spMkLst>
        </pc:spChg>
        <pc:spChg chg="mod">
          <ac:chgData name="R TODD GORHAM" userId="74cc8f40be6e7f54" providerId="LiveId" clId="{CE72C87E-C175-4912-AD47-78BE5EFBD5F2}" dt="2026-04-05T14:06:54.840" v="92"/>
          <ac:spMkLst>
            <pc:docMk/>
            <pc:sldMk cId="0" sldId="266"/>
            <ac:spMk id="13" creationId="{00000000-0000-0000-0000-000000000000}"/>
          </ac:spMkLst>
        </pc:spChg>
        <pc:spChg chg="mod">
          <ac:chgData name="R TODD GORHAM" userId="74cc8f40be6e7f54" providerId="LiveId" clId="{CE72C87E-C175-4912-AD47-78BE5EFBD5F2}" dt="2026-04-05T13:31:47.089" v="12" actId="1076"/>
          <ac:spMkLst>
            <pc:docMk/>
            <pc:sldMk cId="0" sldId="266"/>
            <ac:spMk id="14" creationId="{00000000-0000-0000-0000-000000000000}"/>
          </ac:spMkLst>
        </pc:spChg>
        <pc:spChg chg="mod">
          <ac:chgData name="R TODD GORHAM" userId="74cc8f40be6e7f54" providerId="LiveId" clId="{CE72C87E-C175-4912-AD47-78BE5EFBD5F2}" dt="2026-04-05T13:31:47.089" v="12" actId="1076"/>
          <ac:spMkLst>
            <pc:docMk/>
            <pc:sldMk cId="0" sldId="266"/>
            <ac:spMk id="15" creationId="{00000000-0000-0000-0000-000000000000}"/>
          </ac:spMkLst>
        </pc:spChg>
        <pc:spChg chg="mod">
          <ac:chgData name="R TODD GORHAM" userId="74cc8f40be6e7f54" providerId="LiveId" clId="{CE72C87E-C175-4912-AD47-78BE5EFBD5F2}" dt="2026-04-05T14:07:20.398" v="93"/>
          <ac:spMkLst>
            <pc:docMk/>
            <pc:sldMk cId="0" sldId="266"/>
            <ac:spMk id="16" creationId="{00000000-0000-0000-0000-000000000000}"/>
          </ac:spMkLst>
        </pc:spChg>
        <pc:spChg chg="mod">
          <ac:chgData name="R TODD GORHAM" userId="74cc8f40be6e7f54" providerId="LiveId" clId="{CE72C87E-C175-4912-AD47-78BE5EFBD5F2}" dt="2026-04-05T14:07:29.239" v="94"/>
          <ac:spMkLst>
            <pc:docMk/>
            <pc:sldMk cId="0" sldId="266"/>
            <ac:spMk id="17" creationId="{00000000-0000-0000-0000-000000000000}"/>
          </ac:spMkLst>
        </pc:spChg>
        <pc:spChg chg="mod">
          <ac:chgData name="R TODD GORHAM" userId="74cc8f40be6e7f54" providerId="LiveId" clId="{CE72C87E-C175-4912-AD47-78BE5EFBD5F2}" dt="2026-04-05T14:07:44.759" v="95"/>
          <ac:spMkLst>
            <pc:docMk/>
            <pc:sldMk cId="0" sldId="266"/>
            <ac:spMk id="20" creationId="{00000000-0000-0000-0000-000000000000}"/>
          </ac:spMkLst>
        </pc:spChg>
        <pc:spChg chg="add mod">
          <ac:chgData name="R TODD GORHAM" userId="74cc8f40be6e7f54" providerId="LiveId" clId="{CE72C87E-C175-4912-AD47-78BE5EFBD5F2}" dt="2026-04-05T13:30:34.613" v="6"/>
          <ac:spMkLst>
            <pc:docMk/>
            <pc:sldMk cId="0" sldId="266"/>
            <ac:spMk id="20" creationId="{D7059939-DE99-50B6-2103-10D0EACCEF1E}"/>
          </ac:spMkLst>
        </pc:spChg>
        <pc:spChg chg="mod">
          <ac:chgData name="R TODD GORHAM" userId="74cc8f40be6e7f54" providerId="LiveId" clId="{CE72C87E-C175-4912-AD47-78BE5EFBD5F2}" dt="2026-04-05T14:07:59.144" v="96"/>
          <ac:spMkLst>
            <pc:docMk/>
            <pc:sldMk cId="0" sldId="266"/>
            <ac:spMk id="21" creationId="{00000000-0000-0000-0000-000000000000}"/>
          </ac:spMkLst>
        </pc:spChg>
        <pc:spChg chg="mod">
          <ac:chgData name="R TODD GORHAM" userId="74cc8f40be6e7f54" providerId="LiveId" clId="{CE72C87E-C175-4912-AD47-78BE5EFBD5F2}" dt="2026-04-05T14:08:13.094" v="97" actId="404"/>
          <ac:spMkLst>
            <pc:docMk/>
            <pc:sldMk cId="0" sldId="266"/>
            <ac:spMk id="22" creationId="{00000000-0000-0000-0000-000000000000}"/>
          </ac:spMkLst>
        </pc:spChg>
        <pc:picChg chg="del">
          <ac:chgData name="R TODD GORHAM" userId="74cc8f40be6e7f54" providerId="LiveId" clId="{CE72C87E-C175-4912-AD47-78BE5EFBD5F2}" dt="2026-04-05T13:29:50.568" v="4" actId="478"/>
          <ac:picMkLst>
            <pc:docMk/>
            <pc:sldMk cId="0" sldId="266"/>
            <ac:picMk id="4" creationId="{00000000-0000-0000-0000-000000000000}"/>
          </ac:picMkLst>
        </pc:picChg>
        <pc:picChg chg="add mod">
          <ac:chgData name="R TODD GORHAM" userId="74cc8f40be6e7f54" providerId="LiveId" clId="{CE72C87E-C175-4912-AD47-78BE5EFBD5F2}" dt="2026-04-05T13:29:48.256" v="3"/>
          <ac:picMkLst>
            <pc:docMk/>
            <pc:sldMk cId="0" sldId="266"/>
            <ac:picMk id="18" creationId="{EC50F3D9-E5DF-BC1C-37E8-FAF44979865E}"/>
          </ac:picMkLst>
        </pc:picChg>
        <pc:picChg chg="del">
          <ac:chgData name="R TODD GORHAM" userId="74cc8f40be6e7f54" providerId="LiveId" clId="{CE72C87E-C175-4912-AD47-78BE5EFBD5F2}" dt="2026-04-05T13:29:56.768" v="5" actId="478"/>
          <ac:picMkLst>
            <pc:docMk/>
            <pc:sldMk cId="0" sldId="266"/>
            <ac:picMk id="19" creationId="{BEB6695B-B031-D1EA-E179-19FC0E5CEB85}"/>
          </ac:picMkLst>
        </pc:picChg>
      </pc:sldChg>
      <pc:sldChg chg="addSp delSp modSp add del mod setBg">
        <pc:chgData name="R TODD GORHAM" userId="74cc8f40be6e7f54" providerId="LiveId" clId="{CE72C87E-C175-4912-AD47-78BE5EFBD5F2}" dt="2026-04-05T14:00:09.229" v="87" actId="2696"/>
        <pc:sldMkLst>
          <pc:docMk/>
          <pc:sldMk cId="0" sldId="267"/>
        </pc:sldMkLst>
        <pc:spChg chg="mod">
          <ac:chgData name="R TODD GORHAM" userId="74cc8f40be6e7f54" providerId="LiveId" clId="{CE72C87E-C175-4912-AD47-78BE5EFBD5F2}" dt="2026-04-05T13:37:08.878" v="27" actId="2711"/>
          <ac:spMkLst>
            <pc:docMk/>
            <pc:sldMk cId="0" sldId="267"/>
            <ac:spMk id="4" creationId="{00000000-0000-0000-0000-000000000000}"/>
          </ac:spMkLst>
        </pc:spChg>
        <pc:spChg chg="del">
          <ac:chgData name="R TODD GORHAM" userId="74cc8f40be6e7f54" providerId="LiveId" clId="{CE72C87E-C175-4912-AD47-78BE5EFBD5F2}" dt="2026-04-05T13:43:08.379" v="39" actId="478"/>
          <ac:spMkLst>
            <pc:docMk/>
            <pc:sldMk cId="0" sldId="267"/>
            <ac:spMk id="7" creationId="{00000000-0000-0000-0000-000000000000}"/>
          </ac:spMkLst>
        </pc:spChg>
        <pc:spChg chg="mod">
          <ac:chgData name="R TODD GORHAM" userId="74cc8f40be6e7f54" providerId="LiveId" clId="{CE72C87E-C175-4912-AD47-78BE5EFBD5F2}" dt="2026-04-05T13:54:26.290" v="57" actId="14100"/>
          <ac:spMkLst>
            <pc:docMk/>
            <pc:sldMk cId="0" sldId="267"/>
            <ac:spMk id="8" creationId="{00000000-0000-0000-0000-000000000000}"/>
          </ac:spMkLst>
        </pc:spChg>
        <pc:spChg chg="mod">
          <ac:chgData name="R TODD GORHAM" userId="74cc8f40be6e7f54" providerId="LiveId" clId="{CE72C87E-C175-4912-AD47-78BE5EFBD5F2}" dt="2026-04-05T13:51:33.781" v="48" actId="403"/>
          <ac:spMkLst>
            <pc:docMk/>
            <pc:sldMk cId="0" sldId="267"/>
            <ac:spMk id="11" creationId="{00000000-0000-0000-0000-000000000000}"/>
          </ac:spMkLst>
        </pc:spChg>
        <pc:spChg chg="mod">
          <ac:chgData name="R TODD GORHAM" userId="74cc8f40be6e7f54" providerId="LiveId" clId="{CE72C87E-C175-4912-AD47-78BE5EFBD5F2}" dt="2026-04-05T13:57:53.595" v="85" actId="113"/>
          <ac:spMkLst>
            <pc:docMk/>
            <pc:sldMk cId="0" sldId="267"/>
            <ac:spMk id="12" creationId="{00000000-0000-0000-0000-000000000000}"/>
          </ac:spMkLst>
        </pc:spChg>
        <pc:spChg chg="mod">
          <ac:chgData name="R TODD GORHAM" userId="74cc8f40be6e7f54" providerId="LiveId" clId="{CE72C87E-C175-4912-AD47-78BE5EFBD5F2}" dt="2026-04-05T13:55:49.797" v="74" actId="403"/>
          <ac:spMkLst>
            <pc:docMk/>
            <pc:sldMk cId="0" sldId="267"/>
            <ac:spMk id="14" creationId="{00000000-0000-0000-0000-000000000000}"/>
          </ac:spMkLst>
        </pc:spChg>
        <pc:spChg chg="mod">
          <ac:chgData name="R TODD GORHAM" userId="74cc8f40be6e7f54" providerId="LiveId" clId="{CE72C87E-C175-4912-AD47-78BE5EFBD5F2}" dt="2026-04-05T13:56:29.844" v="79" actId="1076"/>
          <ac:spMkLst>
            <pc:docMk/>
            <pc:sldMk cId="0" sldId="267"/>
            <ac:spMk id="15" creationId="{00000000-0000-0000-0000-000000000000}"/>
          </ac:spMkLst>
        </pc:spChg>
        <pc:spChg chg="mod">
          <ac:chgData name="R TODD GORHAM" userId="74cc8f40be6e7f54" providerId="LiveId" clId="{CE72C87E-C175-4912-AD47-78BE5EFBD5F2}" dt="2026-04-05T13:54:29.156" v="58" actId="14100"/>
          <ac:spMkLst>
            <pc:docMk/>
            <pc:sldMk cId="0" sldId="267"/>
            <ac:spMk id="16" creationId="{00000000-0000-0000-0000-000000000000}"/>
          </ac:spMkLst>
        </pc:spChg>
        <pc:spChg chg="mod">
          <ac:chgData name="R TODD GORHAM" userId="74cc8f40be6e7f54" providerId="LiveId" clId="{CE72C87E-C175-4912-AD47-78BE5EFBD5F2}" dt="2026-04-05T13:51:30.658" v="47" actId="403"/>
          <ac:spMkLst>
            <pc:docMk/>
            <pc:sldMk cId="0" sldId="267"/>
            <ac:spMk id="19" creationId="{00000000-0000-0000-0000-000000000000}"/>
          </ac:spMkLst>
        </pc:spChg>
        <pc:spChg chg="mod">
          <ac:chgData name="R TODD GORHAM" userId="74cc8f40be6e7f54" providerId="LiveId" clId="{CE72C87E-C175-4912-AD47-78BE5EFBD5F2}" dt="2026-04-05T13:55:05.257" v="64" actId="403"/>
          <ac:spMkLst>
            <pc:docMk/>
            <pc:sldMk cId="0" sldId="267"/>
            <ac:spMk id="20" creationId="{00000000-0000-0000-0000-000000000000}"/>
          </ac:spMkLst>
        </pc:spChg>
        <pc:spChg chg="mod">
          <ac:chgData name="R TODD GORHAM" userId="74cc8f40be6e7f54" providerId="LiveId" clId="{CE72C87E-C175-4912-AD47-78BE5EFBD5F2}" dt="2026-04-05T13:55:46.822" v="73" actId="403"/>
          <ac:spMkLst>
            <pc:docMk/>
            <pc:sldMk cId="0" sldId="267"/>
            <ac:spMk id="22" creationId="{00000000-0000-0000-0000-000000000000}"/>
          </ac:spMkLst>
        </pc:spChg>
        <pc:spChg chg="mod">
          <ac:chgData name="R TODD GORHAM" userId="74cc8f40be6e7f54" providerId="LiveId" clId="{CE72C87E-C175-4912-AD47-78BE5EFBD5F2}" dt="2026-04-05T13:56:19.375" v="77" actId="14100"/>
          <ac:spMkLst>
            <pc:docMk/>
            <pc:sldMk cId="0" sldId="267"/>
            <ac:spMk id="23" creationId="{00000000-0000-0000-0000-000000000000}"/>
          </ac:spMkLst>
        </pc:spChg>
        <pc:spChg chg="mod">
          <ac:chgData name="R TODD GORHAM" userId="74cc8f40be6e7f54" providerId="LiveId" clId="{CE72C87E-C175-4912-AD47-78BE5EFBD5F2}" dt="2026-04-05T13:54:31.300" v="59" actId="14100"/>
          <ac:spMkLst>
            <pc:docMk/>
            <pc:sldMk cId="0" sldId="267"/>
            <ac:spMk id="24" creationId="{00000000-0000-0000-0000-000000000000}"/>
          </ac:spMkLst>
        </pc:spChg>
        <pc:spChg chg="mod">
          <ac:chgData name="R TODD GORHAM" userId="74cc8f40be6e7f54" providerId="LiveId" clId="{CE72C87E-C175-4912-AD47-78BE5EFBD5F2}" dt="2026-04-05T13:51:27.673" v="46" actId="403"/>
          <ac:spMkLst>
            <pc:docMk/>
            <pc:sldMk cId="0" sldId="267"/>
            <ac:spMk id="27" creationId="{00000000-0000-0000-0000-000000000000}"/>
          </ac:spMkLst>
        </pc:spChg>
        <pc:spChg chg="mod">
          <ac:chgData name="R TODD GORHAM" userId="74cc8f40be6e7f54" providerId="LiveId" clId="{CE72C87E-C175-4912-AD47-78BE5EFBD5F2}" dt="2026-04-05T13:55:07.798" v="65" actId="403"/>
          <ac:spMkLst>
            <pc:docMk/>
            <pc:sldMk cId="0" sldId="267"/>
            <ac:spMk id="28" creationId="{00000000-0000-0000-0000-000000000000}"/>
          </ac:spMkLst>
        </pc:spChg>
        <pc:spChg chg="mod">
          <ac:chgData name="R TODD GORHAM" userId="74cc8f40be6e7f54" providerId="LiveId" clId="{CE72C87E-C175-4912-AD47-78BE5EFBD5F2}" dt="2026-04-05T13:55:40.058" v="71" actId="403"/>
          <ac:spMkLst>
            <pc:docMk/>
            <pc:sldMk cId="0" sldId="267"/>
            <ac:spMk id="30" creationId="{00000000-0000-0000-0000-000000000000}"/>
          </ac:spMkLst>
        </pc:spChg>
        <pc:spChg chg="mod">
          <ac:chgData name="R TODD GORHAM" userId="74cc8f40be6e7f54" providerId="LiveId" clId="{CE72C87E-C175-4912-AD47-78BE5EFBD5F2}" dt="2026-04-05T13:56:36.748" v="80" actId="1076"/>
          <ac:spMkLst>
            <pc:docMk/>
            <pc:sldMk cId="0" sldId="267"/>
            <ac:spMk id="31" creationId="{00000000-0000-0000-0000-000000000000}"/>
          </ac:spMkLst>
        </pc:spChg>
        <pc:spChg chg="mod">
          <ac:chgData name="R TODD GORHAM" userId="74cc8f40be6e7f54" providerId="LiveId" clId="{CE72C87E-C175-4912-AD47-78BE5EFBD5F2}" dt="2026-04-05T13:54:33.858" v="60" actId="14100"/>
          <ac:spMkLst>
            <pc:docMk/>
            <pc:sldMk cId="0" sldId="267"/>
            <ac:spMk id="32" creationId="{00000000-0000-0000-0000-000000000000}"/>
          </ac:spMkLst>
        </pc:spChg>
        <pc:spChg chg="mod">
          <ac:chgData name="R TODD GORHAM" userId="74cc8f40be6e7f54" providerId="LiveId" clId="{CE72C87E-C175-4912-AD47-78BE5EFBD5F2}" dt="2026-04-05T13:51:23.749" v="45" actId="404"/>
          <ac:spMkLst>
            <pc:docMk/>
            <pc:sldMk cId="0" sldId="267"/>
            <ac:spMk id="35" creationId="{00000000-0000-0000-0000-000000000000}"/>
          </ac:spMkLst>
        </pc:spChg>
        <pc:spChg chg="mod">
          <ac:chgData name="R TODD GORHAM" userId="74cc8f40be6e7f54" providerId="LiveId" clId="{CE72C87E-C175-4912-AD47-78BE5EFBD5F2}" dt="2026-04-05T13:55:10.395" v="66" actId="403"/>
          <ac:spMkLst>
            <pc:docMk/>
            <pc:sldMk cId="0" sldId="267"/>
            <ac:spMk id="36" creationId="{00000000-0000-0000-0000-000000000000}"/>
          </ac:spMkLst>
        </pc:spChg>
        <pc:spChg chg="mod">
          <ac:chgData name="R TODD GORHAM" userId="74cc8f40be6e7f54" providerId="LiveId" clId="{CE72C87E-C175-4912-AD47-78BE5EFBD5F2}" dt="2026-04-05T13:55:43.659" v="72" actId="403"/>
          <ac:spMkLst>
            <pc:docMk/>
            <pc:sldMk cId="0" sldId="267"/>
            <ac:spMk id="38" creationId="{00000000-0000-0000-0000-000000000000}"/>
          </ac:spMkLst>
        </pc:spChg>
        <pc:spChg chg="mod">
          <ac:chgData name="R TODD GORHAM" userId="74cc8f40be6e7f54" providerId="LiveId" clId="{CE72C87E-C175-4912-AD47-78BE5EFBD5F2}" dt="2026-04-05T13:56:46.478" v="81" actId="1076"/>
          <ac:spMkLst>
            <pc:docMk/>
            <pc:sldMk cId="0" sldId="267"/>
            <ac:spMk id="39" creationId="{00000000-0000-0000-0000-000000000000}"/>
          </ac:spMkLst>
        </pc:spChg>
        <pc:picChg chg="del mod">
          <ac:chgData name="R TODD GORHAM" userId="74cc8f40be6e7f54" providerId="LiveId" clId="{CE72C87E-C175-4912-AD47-78BE5EFBD5F2}" dt="2026-04-05T13:42:34.990" v="37" actId="478"/>
          <ac:picMkLst>
            <pc:docMk/>
            <pc:sldMk cId="0" sldId="267"/>
            <ac:picMk id="5" creationId="{00000000-0000-0000-0000-000000000000}"/>
          </ac:picMkLst>
        </pc:picChg>
        <pc:picChg chg="add mod">
          <ac:chgData name="R TODD GORHAM" userId="74cc8f40be6e7f54" providerId="LiveId" clId="{CE72C87E-C175-4912-AD47-78BE5EFBD5F2}" dt="2026-04-05T13:42:45.374" v="38"/>
          <ac:picMkLst>
            <pc:docMk/>
            <pc:sldMk cId="0" sldId="267"/>
            <ac:picMk id="40" creationId="{A23AE4CD-2313-D0B3-0B47-9A7C632DB96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5231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744"/>
        </a:solidFill>
        <a:effectLst/>
      </p:bgPr>
    </p:bg>
    <p:spTree>
      <p:nvGrpSpPr>
        <p:cNvPr id="1" name=""/>
        <p:cNvGrpSpPr/>
        <p:nvPr/>
      </p:nvGrpSpPr>
      <p:grpSpPr>
        <a:xfrm>
          <a:off x="0" y="0"/>
          <a:ext cx="0" cy="0"/>
          <a:chOff x="0" y="0"/>
          <a:chExt cx="0" cy="0"/>
        </a:xfrm>
      </p:grpSpPr>
      <p:sp>
        <p:nvSpPr>
          <p:cNvPr id="3" name="Shape 1"/>
          <p:cNvSpPr/>
          <p:nvPr/>
        </p:nvSpPr>
        <p:spPr>
          <a:xfrm>
            <a:off x="0" y="0"/>
            <a:ext cx="191859" cy="6858000"/>
          </a:xfrm>
          <a:prstGeom prst="rect">
            <a:avLst/>
          </a:prstGeom>
          <a:solidFill>
            <a:srgbClr val="4A90C2"/>
          </a:solidFill>
          <a:ln w="12700">
            <a:solidFill>
              <a:srgbClr val="4A90C2"/>
            </a:solidFill>
            <a:prstDash val="solid"/>
          </a:ln>
        </p:spPr>
        <p:txBody>
          <a:bodyPr/>
          <a:lstStyle/>
          <a:p>
            <a:endParaRPr lang="en-US"/>
          </a:p>
        </p:txBody>
      </p:sp>
      <p:pic>
        <p:nvPicPr>
          <p:cNvPr id="4" name="Image 0">
            <a:hlinkClick r:id="rId3"/>
          </p:cNvPr>
          <p:cNvPicPr>
            <a:picLocks noChangeAspect="1"/>
          </p:cNvPicPr>
          <p:nvPr/>
        </p:nvPicPr>
        <p:blipFill>
          <a:blip r:embed="rId4"/>
          <a:srcRect/>
          <a:stretch/>
        </p:blipFill>
        <p:spPr>
          <a:xfrm>
            <a:off x="8020594" y="334294"/>
            <a:ext cx="3979547" cy="561818"/>
          </a:xfrm>
          <a:prstGeom prst="rect">
            <a:avLst/>
          </a:prstGeom>
        </p:spPr>
      </p:pic>
      <p:sp>
        <p:nvSpPr>
          <p:cNvPr id="5" name="Text 2"/>
          <p:cNvSpPr/>
          <p:nvPr/>
        </p:nvSpPr>
        <p:spPr>
          <a:xfrm>
            <a:off x="548644" y="1764792"/>
            <a:ext cx="7315200" cy="822960"/>
          </a:xfrm>
          <a:prstGeom prst="rect">
            <a:avLst/>
          </a:prstGeom>
          <a:noFill/>
          <a:ln/>
        </p:spPr>
        <p:txBody>
          <a:bodyPr wrap="square" rtlCol="0" anchor="ctr"/>
          <a:lstStyle/>
          <a:p>
            <a:pPr marL="0" indent="0" algn="l">
              <a:buNone/>
            </a:pPr>
            <a:r>
              <a:rPr lang="en-US" sz="5400" dirty="0">
                <a:solidFill>
                  <a:srgbClr val="FFFFFF"/>
                </a:solidFill>
                <a:latin typeface="Calibri Light" pitchFamily="34" charset="0"/>
                <a:ea typeface="Calibri Light" pitchFamily="34" charset="-122"/>
                <a:cs typeface="Calibri Light" pitchFamily="34" charset="-120"/>
              </a:rPr>
              <a:t>Growth Roadmap</a:t>
            </a:r>
            <a:endParaRPr lang="en-US" sz="5400" dirty="0"/>
          </a:p>
        </p:txBody>
      </p:sp>
      <p:sp>
        <p:nvSpPr>
          <p:cNvPr id="6" name="Shape 3"/>
          <p:cNvSpPr/>
          <p:nvPr/>
        </p:nvSpPr>
        <p:spPr>
          <a:xfrm>
            <a:off x="548644" y="2670048"/>
            <a:ext cx="5029200" cy="54864"/>
          </a:xfrm>
          <a:prstGeom prst="rect">
            <a:avLst/>
          </a:prstGeom>
          <a:solidFill>
            <a:srgbClr val="B9913A"/>
          </a:solidFill>
          <a:ln w="12700">
            <a:solidFill>
              <a:srgbClr val="B9913A"/>
            </a:solidFill>
            <a:prstDash val="solid"/>
          </a:ln>
        </p:spPr>
        <p:txBody>
          <a:bodyPr/>
          <a:lstStyle/>
          <a:p>
            <a:endParaRPr lang="en-US"/>
          </a:p>
        </p:txBody>
      </p:sp>
      <p:sp>
        <p:nvSpPr>
          <p:cNvPr id="7" name="Text 4"/>
          <p:cNvSpPr/>
          <p:nvPr/>
        </p:nvSpPr>
        <p:spPr>
          <a:xfrm>
            <a:off x="548644" y="2807208"/>
            <a:ext cx="7315200" cy="502920"/>
          </a:xfrm>
          <a:prstGeom prst="rect">
            <a:avLst/>
          </a:prstGeom>
          <a:noFill/>
          <a:ln/>
        </p:spPr>
        <p:txBody>
          <a:bodyPr wrap="square" rtlCol="0" anchor="ctr"/>
          <a:lstStyle/>
          <a:p>
            <a:pPr marL="0" indent="0" algn="l">
              <a:buNone/>
            </a:pPr>
            <a:r>
              <a:rPr lang="en-US" sz="2000" i="1" dirty="0">
                <a:solidFill>
                  <a:srgbClr val="CADCFC"/>
                </a:solidFill>
                <a:latin typeface="Calibri Light" pitchFamily="34" charset="0"/>
                <a:ea typeface="Calibri Light" pitchFamily="34" charset="-122"/>
                <a:cs typeface="Calibri Light" pitchFamily="34" charset="-120"/>
              </a:rPr>
              <a:t>A Strategic Framework for Organizational Growth</a:t>
            </a:r>
            <a:endParaRPr lang="en-US" sz="2000" dirty="0"/>
          </a:p>
        </p:txBody>
      </p:sp>
      <p:sp>
        <p:nvSpPr>
          <p:cNvPr id="8" name="Text 5"/>
          <p:cNvSpPr/>
          <p:nvPr/>
        </p:nvSpPr>
        <p:spPr>
          <a:xfrm>
            <a:off x="548644" y="3570778"/>
            <a:ext cx="7471952" cy="365760"/>
          </a:xfrm>
          <a:prstGeom prst="rect">
            <a:avLst/>
          </a:prstGeom>
          <a:noFill/>
          <a:ln/>
        </p:spPr>
        <p:txBody>
          <a:bodyPr wrap="square" rtlCol="0" anchor="ctr"/>
          <a:lstStyle/>
          <a:p>
            <a:pPr marL="0" indent="0" algn="l">
              <a:buNone/>
            </a:pPr>
            <a:r>
              <a:rPr lang="en-US" sz="1600" kern="0" spc="100" dirty="0">
                <a:solidFill>
                  <a:srgbClr val="B9913A"/>
                </a:solidFill>
                <a:latin typeface="Calibri" pitchFamily="34" charset="0"/>
                <a:ea typeface="Calibri" pitchFamily="34" charset="-122"/>
                <a:cs typeface="Calibri" pitchFamily="34" charset="-120"/>
              </a:rPr>
              <a:t>Six Growth Pillars  ·  Fully Customizable  ·  Adapt to Any Organization</a:t>
            </a:r>
            <a:endParaRPr lang="en-US" sz="1600" dirty="0"/>
          </a:p>
        </p:txBody>
      </p:sp>
      <p:sp>
        <p:nvSpPr>
          <p:cNvPr id="9" name="Shape 6"/>
          <p:cNvSpPr/>
          <p:nvPr/>
        </p:nvSpPr>
        <p:spPr>
          <a:xfrm>
            <a:off x="548640" y="4055550"/>
            <a:ext cx="2697481" cy="466344"/>
          </a:xfrm>
          <a:prstGeom prst="rect">
            <a:avLst/>
          </a:prstGeom>
          <a:solidFill>
            <a:srgbClr val="1A5276"/>
          </a:solidFill>
          <a:ln w="12700">
            <a:solidFill>
              <a:srgbClr val="1A5276"/>
            </a:solidFill>
            <a:prstDash val="solid"/>
          </a:ln>
          <a:effectLst>
            <a:outerShdw blurRad="63500" dist="25400" dir="8100000" algn="bl" rotWithShape="0">
              <a:srgbClr val="000000">
                <a:alpha val="15000"/>
              </a:srgbClr>
            </a:outerShdw>
          </a:effectLst>
        </p:spPr>
        <p:txBody>
          <a:bodyPr/>
          <a:lstStyle/>
          <a:p>
            <a:endParaRPr lang="en-US"/>
          </a:p>
        </p:txBody>
      </p:sp>
      <p:sp>
        <p:nvSpPr>
          <p:cNvPr id="10" name="Text 7"/>
          <p:cNvSpPr/>
          <p:nvPr/>
        </p:nvSpPr>
        <p:spPr>
          <a:xfrm>
            <a:off x="548643" y="4060145"/>
            <a:ext cx="2697481" cy="466344"/>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People</a:t>
            </a:r>
            <a:endParaRPr lang="en-US" sz="1000" dirty="0"/>
          </a:p>
        </p:txBody>
      </p:sp>
      <p:sp>
        <p:nvSpPr>
          <p:cNvPr id="11" name="Shape 8"/>
          <p:cNvSpPr/>
          <p:nvPr/>
        </p:nvSpPr>
        <p:spPr>
          <a:xfrm>
            <a:off x="3413616" y="4069288"/>
            <a:ext cx="2682387" cy="466344"/>
          </a:xfrm>
          <a:prstGeom prst="rect">
            <a:avLst/>
          </a:prstGeom>
          <a:solidFill>
            <a:srgbClr val="1A6B5A"/>
          </a:solidFill>
          <a:ln w="12700">
            <a:solidFill>
              <a:srgbClr val="1A6B5A"/>
            </a:solidFill>
            <a:prstDash val="solid"/>
          </a:ln>
          <a:effectLst>
            <a:outerShdw blurRad="63500" dist="25400" dir="8100000" algn="bl" rotWithShape="0">
              <a:srgbClr val="000000">
                <a:alpha val="15000"/>
              </a:srgbClr>
            </a:outerShdw>
          </a:effectLst>
        </p:spPr>
        <p:txBody>
          <a:bodyPr/>
          <a:lstStyle/>
          <a:p>
            <a:endParaRPr lang="en-US"/>
          </a:p>
        </p:txBody>
      </p:sp>
      <p:sp>
        <p:nvSpPr>
          <p:cNvPr id="12" name="Text 9"/>
          <p:cNvSpPr/>
          <p:nvPr/>
        </p:nvSpPr>
        <p:spPr>
          <a:xfrm>
            <a:off x="3413616" y="4069288"/>
            <a:ext cx="2682387" cy="466344"/>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Training</a:t>
            </a:r>
            <a:endParaRPr lang="en-US" sz="1200" dirty="0"/>
          </a:p>
        </p:txBody>
      </p:sp>
      <p:sp>
        <p:nvSpPr>
          <p:cNvPr id="13" name="Shape 10"/>
          <p:cNvSpPr/>
          <p:nvPr/>
        </p:nvSpPr>
        <p:spPr>
          <a:xfrm>
            <a:off x="6263491" y="4069288"/>
            <a:ext cx="2682387" cy="466344"/>
          </a:xfrm>
          <a:prstGeom prst="rect">
            <a:avLst/>
          </a:prstGeom>
          <a:solidFill>
            <a:srgbClr val="4E96DD"/>
          </a:solidFill>
          <a:ln w="12700">
            <a:solidFill>
              <a:srgbClr val="1D6FA4"/>
            </a:solidFill>
            <a:prstDash val="solid"/>
          </a:ln>
          <a:effectLst>
            <a:outerShdw blurRad="63500" dist="25400" dir="8100000" algn="bl" rotWithShape="0">
              <a:srgbClr val="000000">
                <a:alpha val="15000"/>
              </a:srgbClr>
            </a:outerShdw>
          </a:effectLst>
        </p:spPr>
        <p:txBody>
          <a:bodyPr/>
          <a:lstStyle/>
          <a:p>
            <a:endParaRPr lang="en-US"/>
          </a:p>
        </p:txBody>
      </p:sp>
      <p:sp>
        <p:nvSpPr>
          <p:cNvPr id="14" name="Text 11"/>
          <p:cNvSpPr/>
          <p:nvPr/>
        </p:nvSpPr>
        <p:spPr>
          <a:xfrm>
            <a:off x="6263494" y="4069287"/>
            <a:ext cx="2682384" cy="466344"/>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Coaching</a:t>
            </a:r>
            <a:endParaRPr lang="en-US" sz="1600" dirty="0"/>
          </a:p>
        </p:txBody>
      </p:sp>
      <p:sp>
        <p:nvSpPr>
          <p:cNvPr id="15" name="Shape 12"/>
          <p:cNvSpPr/>
          <p:nvPr/>
        </p:nvSpPr>
        <p:spPr>
          <a:xfrm>
            <a:off x="548640" y="4681727"/>
            <a:ext cx="2697483" cy="466344"/>
          </a:xfrm>
          <a:prstGeom prst="rect">
            <a:avLst/>
          </a:prstGeom>
          <a:solidFill>
            <a:srgbClr val="4A5568"/>
          </a:solidFill>
          <a:ln w="12700">
            <a:solidFill>
              <a:srgbClr val="4A5568"/>
            </a:solidFill>
            <a:prstDash val="solid"/>
          </a:ln>
          <a:effectLst>
            <a:outerShdw blurRad="63500" dist="25400" dir="8100000" algn="bl" rotWithShape="0">
              <a:srgbClr val="000000">
                <a:alpha val="15000"/>
              </a:srgbClr>
            </a:outerShdw>
          </a:effectLst>
        </p:spPr>
        <p:txBody>
          <a:bodyPr/>
          <a:lstStyle/>
          <a:p>
            <a:endParaRPr lang="en-US"/>
          </a:p>
        </p:txBody>
      </p:sp>
      <p:sp>
        <p:nvSpPr>
          <p:cNvPr id="16" name="Text 13"/>
          <p:cNvSpPr/>
          <p:nvPr/>
        </p:nvSpPr>
        <p:spPr>
          <a:xfrm>
            <a:off x="548641" y="4681727"/>
            <a:ext cx="2697480" cy="466344"/>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Goals &amp; Results</a:t>
            </a:r>
            <a:endParaRPr lang="en-US" sz="1600" dirty="0"/>
          </a:p>
        </p:txBody>
      </p:sp>
      <p:sp>
        <p:nvSpPr>
          <p:cNvPr id="17" name="Shape 14"/>
          <p:cNvSpPr/>
          <p:nvPr/>
        </p:nvSpPr>
        <p:spPr>
          <a:xfrm>
            <a:off x="3413613" y="4681588"/>
            <a:ext cx="2682389" cy="466344"/>
          </a:xfrm>
          <a:prstGeom prst="rect">
            <a:avLst/>
          </a:prstGeom>
          <a:solidFill>
            <a:srgbClr val="6B4C9A"/>
          </a:solidFill>
          <a:ln w="12700">
            <a:solidFill>
              <a:srgbClr val="6B4C9A"/>
            </a:solidFill>
            <a:prstDash val="solid"/>
          </a:ln>
          <a:effectLst>
            <a:outerShdw blurRad="63500" dist="25400" dir="8100000" algn="bl" rotWithShape="0">
              <a:srgbClr val="000000">
                <a:alpha val="15000"/>
              </a:srgbClr>
            </a:outerShdw>
          </a:effectLst>
        </p:spPr>
        <p:txBody>
          <a:bodyPr/>
          <a:lstStyle/>
          <a:p>
            <a:endParaRPr lang="en-US"/>
          </a:p>
        </p:txBody>
      </p:sp>
      <p:sp>
        <p:nvSpPr>
          <p:cNvPr id="18" name="Text 15"/>
          <p:cNvSpPr/>
          <p:nvPr/>
        </p:nvSpPr>
        <p:spPr>
          <a:xfrm>
            <a:off x="3413614" y="4681588"/>
            <a:ext cx="2682386" cy="466344"/>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Reinforce &amp; Recognize</a:t>
            </a:r>
            <a:endParaRPr lang="en-US" sz="1600" dirty="0"/>
          </a:p>
        </p:txBody>
      </p:sp>
      <p:sp>
        <p:nvSpPr>
          <p:cNvPr id="19" name="Shape 16"/>
          <p:cNvSpPr/>
          <p:nvPr/>
        </p:nvSpPr>
        <p:spPr>
          <a:xfrm>
            <a:off x="6263490" y="4677316"/>
            <a:ext cx="2682388" cy="466344"/>
          </a:xfrm>
          <a:prstGeom prst="rect">
            <a:avLst/>
          </a:prstGeom>
          <a:solidFill>
            <a:srgbClr val="1A3A5C"/>
          </a:solidFill>
          <a:ln w="12700">
            <a:solidFill>
              <a:srgbClr val="1A3A5C"/>
            </a:solidFill>
            <a:prstDash val="solid"/>
          </a:ln>
          <a:effectLst>
            <a:outerShdw blurRad="63500" dist="25400" dir="8100000" algn="bl" rotWithShape="0">
              <a:srgbClr val="000000">
                <a:alpha val="15000"/>
              </a:srgbClr>
            </a:outerShdw>
          </a:effectLst>
        </p:spPr>
        <p:txBody>
          <a:bodyPr/>
          <a:lstStyle/>
          <a:p>
            <a:endParaRPr lang="en-US"/>
          </a:p>
        </p:txBody>
      </p:sp>
      <p:sp>
        <p:nvSpPr>
          <p:cNvPr id="20" name="Text 17"/>
          <p:cNvSpPr/>
          <p:nvPr/>
        </p:nvSpPr>
        <p:spPr>
          <a:xfrm>
            <a:off x="6263490" y="4677316"/>
            <a:ext cx="2682384" cy="466344"/>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Performance</a:t>
            </a:r>
            <a:r>
              <a:rPr lang="en-US" sz="1200" b="1" dirty="0">
                <a:solidFill>
                  <a:srgbClr val="FFFFFF"/>
                </a:solidFill>
                <a:latin typeface="Calibri" pitchFamily="34" charset="0"/>
                <a:ea typeface="Calibri" pitchFamily="34" charset="-122"/>
                <a:cs typeface="Calibri" pitchFamily="34" charset="-120"/>
              </a:rPr>
              <a:t> </a:t>
            </a:r>
            <a:r>
              <a:rPr lang="en-US" sz="1600" b="1" dirty="0">
                <a:solidFill>
                  <a:srgbClr val="FFFFFF"/>
                </a:solidFill>
                <a:latin typeface="Calibri" pitchFamily="34" charset="0"/>
                <a:ea typeface="Calibri" pitchFamily="34" charset="-122"/>
                <a:cs typeface="Calibri" pitchFamily="34" charset="-120"/>
              </a:rPr>
              <a:t>Management</a:t>
            </a:r>
            <a:endParaRPr lang="en-US" sz="1200" dirty="0"/>
          </a:p>
        </p:txBody>
      </p:sp>
      <p:sp>
        <p:nvSpPr>
          <p:cNvPr id="21" name="Text 18"/>
          <p:cNvSpPr/>
          <p:nvPr/>
        </p:nvSpPr>
        <p:spPr>
          <a:xfrm>
            <a:off x="548640" y="6126480"/>
            <a:ext cx="8686800" cy="411480"/>
          </a:xfrm>
          <a:prstGeom prst="rect">
            <a:avLst/>
          </a:prstGeom>
          <a:noFill/>
          <a:ln/>
        </p:spPr>
        <p:txBody>
          <a:bodyPr wrap="square" rtlCol="0" anchor="ctr"/>
          <a:lstStyle/>
          <a:p>
            <a:pPr marL="0" indent="0" algn="l">
              <a:buNone/>
            </a:pPr>
            <a:r>
              <a:rPr lang="en-US" sz="1200" i="1" dirty="0">
                <a:solidFill>
                  <a:srgbClr val="8FAAC8"/>
                </a:solidFill>
                <a:latin typeface="Calibri" pitchFamily="34" charset="0"/>
                <a:ea typeface="Calibri" pitchFamily="34" charset="-122"/>
                <a:cs typeface="Calibri" pitchFamily="34" charset="-120"/>
              </a:rPr>
              <a:t>Tip: This template is designed to be customized. Replace the logo, adapt pillar names, and adjust subcategories to fit your organization.</a:t>
            </a:r>
            <a:endParaRPr lang="en-US" sz="1200" dirty="0"/>
          </a:p>
        </p:txBody>
      </p:sp>
      <p:sp>
        <p:nvSpPr>
          <p:cNvPr id="2" name="Shape 0"/>
          <p:cNvSpPr/>
          <p:nvPr/>
        </p:nvSpPr>
        <p:spPr>
          <a:xfrm>
            <a:off x="0" y="0"/>
            <a:ext cx="12192000" cy="54864"/>
          </a:xfrm>
          <a:prstGeom prst="rect">
            <a:avLst/>
          </a:prstGeom>
          <a:solidFill>
            <a:srgbClr val="B9913A"/>
          </a:solidFill>
          <a:ln w="12700">
            <a:solidFill>
              <a:srgbClr val="B9913A"/>
            </a:solidFill>
            <a:prstDash val="solid"/>
          </a:ln>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A2744"/>
        </a:solidFill>
        <a:effectLst/>
      </p:bgPr>
    </p:bg>
    <p:spTree>
      <p:nvGrpSpPr>
        <p:cNvPr id="1" name=""/>
        <p:cNvGrpSpPr/>
        <p:nvPr/>
      </p:nvGrpSpPr>
      <p:grpSpPr>
        <a:xfrm>
          <a:off x="0" y="0"/>
          <a:ext cx="0" cy="0"/>
          <a:chOff x="0" y="0"/>
          <a:chExt cx="0" cy="0"/>
        </a:xfrm>
      </p:grpSpPr>
      <p:sp>
        <p:nvSpPr>
          <p:cNvPr id="4" name="Text 1"/>
          <p:cNvSpPr/>
          <p:nvPr/>
        </p:nvSpPr>
        <p:spPr>
          <a:xfrm>
            <a:off x="487680" y="365760"/>
            <a:ext cx="8534400" cy="792480"/>
          </a:xfrm>
          <a:prstGeom prst="rect">
            <a:avLst/>
          </a:prstGeom>
          <a:noFill/>
          <a:ln/>
        </p:spPr>
        <p:txBody>
          <a:bodyPr wrap="square" lIns="0" tIns="0" rIns="0" bIns="0" rtlCol="0" anchor="ctr"/>
          <a:lstStyle/>
          <a:p>
            <a:pPr defTabSz="1219170"/>
            <a:r>
              <a:rPr lang="en-US" sz="40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What comes next?</a:t>
            </a:r>
            <a:endParaRPr lang="en-US" sz="4000" dirty="0">
              <a:solidFill>
                <a:prstClr val="black"/>
              </a:solidFill>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5" name="Shape 2"/>
          <p:cNvSpPr/>
          <p:nvPr/>
        </p:nvSpPr>
        <p:spPr>
          <a:xfrm>
            <a:off x="487680" y="1243584"/>
            <a:ext cx="5486400" cy="48768"/>
          </a:xfrm>
          <a:prstGeom prst="rect">
            <a:avLst/>
          </a:prstGeom>
          <a:solidFill>
            <a:srgbClr val="B9913A"/>
          </a:solidFill>
          <a:ln w="12700">
            <a:solidFill>
              <a:srgbClr val="B9913A"/>
            </a:solidFill>
            <a:prstDash val="solid"/>
          </a:ln>
        </p:spPr>
        <p:txBody>
          <a:bodyPr/>
          <a:lstStyle/>
          <a:p>
            <a:pPr defTabSz="1219170"/>
            <a:endParaRPr lang="en-US" sz="2400">
              <a:solidFill>
                <a:prstClr val="black"/>
              </a:solidFill>
              <a:latin typeface="Calibri" panose="020F0502020204030204"/>
            </a:endParaRPr>
          </a:p>
        </p:txBody>
      </p:sp>
      <p:sp>
        <p:nvSpPr>
          <p:cNvPr id="6" name="Shape 3"/>
          <p:cNvSpPr/>
          <p:nvPr/>
        </p:nvSpPr>
        <p:spPr>
          <a:xfrm>
            <a:off x="365760" y="1438656"/>
            <a:ext cx="5486400" cy="2170176"/>
          </a:xfrm>
          <a:prstGeom prst="rect">
            <a:avLst/>
          </a:prstGeom>
          <a:solidFill>
            <a:srgbClr val="FFFFFF">
              <a:alpha val="8000"/>
            </a:srgbClr>
          </a:solidFill>
          <a:ln w="12700">
            <a:solidFill>
              <a:srgbClr val="FFFFFF">
                <a:alpha val="20000"/>
              </a:srgbClr>
            </a:solidFill>
            <a:prstDash val="solid"/>
          </a:ln>
        </p:spPr>
        <p:txBody>
          <a:bodyPr/>
          <a:lstStyle/>
          <a:p>
            <a:pPr defTabSz="1219170"/>
            <a:endParaRPr lang="en-US" sz="2400">
              <a:solidFill>
                <a:prstClr val="black"/>
              </a:solidFill>
              <a:latin typeface="Calibri" panose="020F0502020204030204"/>
            </a:endParaRPr>
          </a:p>
        </p:txBody>
      </p:sp>
      <p:sp>
        <p:nvSpPr>
          <p:cNvPr id="7" name="Shape 4"/>
          <p:cNvSpPr/>
          <p:nvPr/>
        </p:nvSpPr>
        <p:spPr>
          <a:xfrm>
            <a:off x="365760" y="1438656"/>
            <a:ext cx="97536" cy="2170176"/>
          </a:xfrm>
          <a:prstGeom prst="rect">
            <a:avLst/>
          </a:prstGeom>
          <a:solidFill>
            <a:srgbClr val="4E96DD"/>
          </a:solidFill>
          <a:ln w="12700">
            <a:solidFill>
              <a:srgbClr val="4A90C2"/>
            </a:solidFill>
            <a:prstDash val="solid"/>
          </a:ln>
        </p:spPr>
        <p:txBody>
          <a:bodyPr/>
          <a:lstStyle/>
          <a:p>
            <a:pPr defTabSz="1219170"/>
            <a:endParaRPr lang="en-US" sz="2400">
              <a:solidFill>
                <a:prstClr val="black"/>
              </a:solidFill>
              <a:latin typeface="Calibri" panose="020F0502020204030204"/>
            </a:endParaRPr>
          </a:p>
        </p:txBody>
      </p:sp>
      <p:sp>
        <p:nvSpPr>
          <p:cNvPr id="8" name="Text 5"/>
          <p:cNvSpPr/>
          <p:nvPr/>
        </p:nvSpPr>
        <p:spPr>
          <a:xfrm>
            <a:off x="585216" y="1584960"/>
            <a:ext cx="5145024" cy="36576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9913A"/>
                </a:solidFill>
                <a:effectLst/>
                <a:uLnTx/>
                <a:uFillTx/>
                <a:latin typeface="Calibri" pitchFamily="34" charset="0"/>
                <a:ea typeface="Calibri" pitchFamily="34" charset="-122"/>
                <a:cs typeface="Calibri" pitchFamily="34" charset="-120"/>
              </a:rPr>
              <a:t>Prioritize Your Initiatives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6"/>
          <p:cNvSpPr/>
          <p:nvPr/>
        </p:nvSpPr>
        <p:spPr>
          <a:xfrm>
            <a:off x="585216" y="1999488"/>
            <a:ext cx="5145024" cy="1463040"/>
          </a:xfrm>
          <a:prstGeom prst="rect">
            <a:avLst/>
          </a:prstGeom>
          <a:noFill/>
          <a:ln/>
        </p:spPr>
        <p:txBody>
          <a:bodyPr wrap="square" lIns="0" tIns="0" r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CADCFC"/>
                </a:solidFill>
                <a:effectLst/>
                <a:uLnTx/>
                <a:uFillTx/>
                <a:latin typeface="Calibri Light" pitchFamily="34" charset="0"/>
                <a:ea typeface="Calibri Light" pitchFamily="34" charset="-122"/>
                <a:cs typeface="Calibri Light" pitchFamily="34" charset="-120"/>
              </a:rPr>
              <a:t>Use D.A.R.T. or a simple cost/benefit framework to decide which initiatives move first. Not everything can happen at once.</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Shape 7"/>
          <p:cNvSpPr/>
          <p:nvPr/>
        </p:nvSpPr>
        <p:spPr>
          <a:xfrm>
            <a:off x="6278880" y="1438656"/>
            <a:ext cx="5486400" cy="2170176"/>
          </a:xfrm>
          <a:prstGeom prst="rect">
            <a:avLst/>
          </a:prstGeom>
          <a:solidFill>
            <a:srgbClr val="FFFFFF">
              <a:alpha val="8000"/>
            </a:srgbClr>
          </a:solidFill>
          <a:ln w="12700">
            <a:solidFill>
              <a:srgbClr val="FFFFFF">
                <a:alpha val="20000"/>
              </a:srgbClr>
            </a:solidFill>
            <a:prstDash val="solid"/>
          </a:ln>
        </p:spPr>
        <p:txBody>
          <a:bodyPr/>
          <a:lstStyle/>
          <a:p>
            <a:pPr defTabSz="1219170"/>
            <a:endParaRPr lang="en-US" sz="2400">
              <a:solidFill>
                <a:prstClr val="black"/>
              </a:solidFill>
              <a:latin typeface="Calibri" panose="020F0502020204030204"/>
            </a:endParaRPr>
          </a:p>
        </p:txBody>
      </p:sp>
      <p:sp>
        <p:nvSpPr>
          <p:cNvPr id="11" name="Shape 8"/>
          <p:cNvSpPr/>
          <p:nvPr/>
        </p:nvSpPr>
        <p:spPr>
          <a:xfrm>
            <a:off x="6278880" y="1438656"/>
            <a:ext cx="97536" cy="2170176"/>
          </a:xfrm>
          <a:prstGeom prst="rect">
            <a:avLst/>
          </a:prstGeom>
          <a:solidFill>
            <a:srgbClr val="1A6B5A"/>
          </a:solidFill>
          <a:ln w="12700">
            <a:solidFill>
              <a:srgbClr val="1A6B5A"/>
            </a:solidFill>
            <a:prstDash val="solid"/>
          </a:ln>
        </p:spPr>
        <p:txBody>
          <a:bodyPr/>
          <a:lstStyle/>
          <a:p>
            <a:pPr defTabSz="1219170"/>
            <a:endParaRPr lang="en-US" sz="2400">
              <a:solidFill>
                <a:prstClr val="black"/>
              </a:solidFill>
              <a:latin typeface="Calibri" panose="020F0502020204030204"/>
            </a:endParaRPr>
          </a:p>
        </p:txBody>
      </p:sp>
      <p:sp>
        <p:nvSpPr>
          <p:cNvPr id="12" name="Text 9"/>
          <p:cNvSpPr/>
          <p:nvPr/>
        </p:nvSpPr>
        <p:spPr>
          <a:xfrm>
            <a:off x="6498336" y="1584960"/>
            <a:ext cx="5145024" cy="36576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9913A"/>
                </a:solidFill>
                <a:effectLst/>
                <a:uLnTx/>
                <a:uFillTx/>
                <a:latin typeface="Calibri" pitchFamily="34" charset="0"/>
                <a:ea typeface="Calibri" pitchFamily="34" charset="-122"/>
                <a:cs typeface="Calibri" pitchFamily="34" charset="-120"/>
              </a:rPr>
              <a:t>Track Execution</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10"/>
          <p:cNvSpPr/>
          <p:nvPr/>
        </p:nvSpPr>
        <p:spPr>
          <a:xfrm>
            <a:off x="6498336" y="1999488"/>
            <a:ext cx="5145024" cy="1463040"/>
          </a:xfrm>
          <a:prstGeom prst="rect">
            <a:avLst/>
          </a:prstGeom>
          <a:noFill/>
          <a:ln/>
        </p:spPr>
        <p:txBody>
          <a:bodyPr wrap="square" lIns="0" tIns="0" r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CADCFC"/>
                </a:solidFill>
                <a:effectLst/>
                <a:uLnTx/>
                <a:uFillTx/>
                <a:latin typeface="Calibri Light" pitchFamily="34" charset="0"/>
                <a:ea typeface="Calibri Light" pitchFamily="34" charset="-122"/>
                <a:cs typeface="Calibri Light" pitchFamily="34" charset="-120"/>
              </a:rPr>
              <a:t>Use an Initiative Tracker to maintain visibility across all active initiatives. Know where things stand at a glance.</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Shape 11"/>
          <p:cNvSpPr/>
          <p:nvPr/>
        </p:nvSpPr>
        <p:spPr>
          <a:xfrm>
            <a:off x="365760" y="3852672"/>
            <a:ext cx="5486400" cy="2170176"/>
          </a:xfrm>
          <a:prstGeom prst="rect">
            <a:avLst/>
          </a:prstGeom>
          <a:solidFill>
            <a:srgbClr val="FFFFFF">
              <a:alpha val="8000"/>
            </a:srgbClr>
          </a:solidFill>
          <a:ln w="12700">
            <a:solidFill>
              <a:srgbClr val="FFFFFF">
                <a:alpha val="20000"/>
              </a:srgbClr>
            </a:solidFill>
            <a:prstDash val="solid"/>
          </a:ln>
        </p:spPr>
        <p:txBody>
          <a:bodyPr/>
          <a:lstStyle/>
          <a:p>
            <a:pPr defTabSz="1219170"/>
            <a:endParaRPr lang="en-US" sz="2400">
              <a:solidFill>
                <a:prstClr val="black"/>
              </a:solidFill>
              <a:latin typeface="Calibri" panose="020F0502020204030204"/>
            </a:endParaRPr>
          </a:p>
        </p:txBody>
      </p:sp>
      <p:sp>
        <p:nvSpPr>
          <p:cNvPr id="15" name="Shape 12"/>
          <p:cNvSpPr/>
          <p:nvPr/>
        </p:nvSpPr>
        <p:spPr>
          <a:xfrm>
            <a:off x="365760" y="3852672"/>
            <a:ext cx="97536" cy="2170176"/>
          </a:xfrm>
          <a:prstGeom prst="rect">
            <a:avLst/>
          </a:prstGeom>
          <a:solidFill>
            <a:srgbClr val="2E7D4F"/>
          </a:solidFill>
          <a:ln w="12700">
            <a:solidFill>
              <a:srgbClr val="2E7D4F"/>
            </a:solidFill>
            <a:prstDash val="solid"/>
          </a:ln>
        </p:spPr>
        <p:txBody>
          <a:bodyPr/>
          <a:lstStyle/>
          <a:p>
            <a:pPr defTabSz="1219170"/>
            <a:endParaRPr lang="en-US" sz="2400">
              <a:solidFill>
                <a:prstClr val="black"/>
              </a:solidFill>
              <a:latin typeface="Calibri" panose="020F0502020204030204"/>
            </a:endParaRPr>
          </a:p>
        </p:txBody>
      </p:sp>
      <p:sp>
        <p:nvSpPr>
          <p:cNvPr id="16" name="Text 13"/>
          <p:cNvSpPr/>
          <p:nvPr/>
        </p:nvSpPr>
        <p:spPr>
          <a:xfrm>
            <a:off x="585216" y="3998976"/>
            <a:ext cx="5145024" cy="36576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9913A"/>
                </a:solidFill>
                <a:effectLst/>
                <a:uLnTx/>
                <a:uFillTx/>
                <a:latin typeface="Calibri" pitchFamily="34" charset="0"/>
                <a:ea typeface="Calibri" pitchFamily="34" charset="-122"/>
                <a:cs typeface="Calibri" pitchFamily="34" charset="-120"/>
              </a:rPr>
              <a:t>Build Your Action Plan</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 14"/>
          <p:cNvSpPr/>
          <p:nvPr/>
        </p:nvSpPr>
        <p:spPr>
          <a:xfrm>
            <a:off x="585216" y="4413504"/>
            <a:ext cx="5145024" cy="1463040"/>
          </a:xfrm>
          <a:prstGeom prst="rect">
            <a:avLst/>
          </a:prstGeom>
          <a:noFill/>
          <a:ln/>
        </p:spPr>
        <p:txBody>
          <a:bodyPr wrap="square" lIns="0" tIns="0" r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CADCFC"/>
                </a:solidFill>
                <a:effectLst/>
                <a:uLnTx/>
                <a:uFillTx/>
                <a:latin typeface="Calibri Light" pitchFamily="34" charset="0"/>
                <a:ea typeface="Calibri Light" pitchFamily="34" charset="-122"/>
                <a:cs typeface="Calibri Light" pitchFamily="34" charset="-120"/>
              </a:rPr>
              <a:t>Turn your top priorities into a Master Action Plan (M.A.P.) with clear owners, timelines, and milestones.</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Shape 15"/>
          <p:cNvSpPr/>
          <p:nvPr/>
        </p:nvSpPr>
        <p:spPr>
          <a:xfrm>
            <a:off x="6278880" y="3852672"/>
            <a:ext cx="5486400" cy="2170176"/>
          </a:xfrm>
          <a:prstGeom prst="rect">
            <a:avLst/>
          </a:prstGeom>
          <a:solidFill>
            <a:srgbClr val="FFFFFF">
              <a:alpha val="8000"/>
            </a:srgbClr>
          </a:solidFill>
          <a:ln w="12700">
            <a:solidFill>
              <a:srgbClr val="FFFFFF">
                <a:alpha val="20000"/>
              </a:srgbClr>
            </a:solidFill>
            <a:prstDash val="solid"/>
          </a:ln>
        </p:spPr>
        <p:txBody>
          <a:bodyPr/>
          <a:lstStyle/>
          <a:p>
            <a:pPr defTabSz="1219170"/>
            <a:endParaRPr lang="en-US" sz="2400">
              <a:solidFill>
                <a:prstClr val="black"/>
              </a:solidFill>
              <a:latin typeface="Calibri" panose="020F0502020204030204"/>
            </a:endParaRPr>
          </a:p>
        </p:txBody>
      </p:sp>
      <p:sp>
        <p:nvSpPr>
          <p:cNvPr id="19" name="Shape 16"/>
          <p:cNvSpPr/>
          <p:nvPr/>
        </p:nvSpPr>
        <p:spPr>
          <a:xfrm>
            <a:off x="6278880" y="3852672"/>
            <a:ext cx="97536" cy="2170176"/>
          </a:xfrm>
          <a:prstGeom prst="rect">
            <a:avLst/>
          </a:prstGeom>
          <a:solidFill>
            <a:srgbClr val="6B4C9A"/>
          </a:solidFill>
          <a:ln w="12700">
            <a:solidFill>
              <a:srgbClr val="6B4C9A"/>
            </a:solidFill>
            <a:prstDash val="solid"/>
          </a:ln>
        </p:spPr>
        <p:txBody>
          <a:bodyPr/>
          <a:lstStyle/>
          <a:p>
            <a:pPr defTabSz="1219170"/>
            <a:endParaRPr lang="en-US" sz="2400">
              <a:solidFill>
                <a:prstClr val="black"/>
              </a:solidFill>
              <a:latin typeface="Calibri" panose="020F0502020204030204"/>
            </a:endParaRPr>
          </a:p>
        </p:txBody>
      </p:sp>
      <p:sp>
        <p:nvSpPr>
          <p:cNvPr id="20" name="Text 17"/>
          <p:cNvSpPr/>
          <p:nvPr/>
        </p:nvSpPr>
        <p:spPr>
          <a:xfrm>
            <a:off x="6498336" y="3998976"/>
            <a:ext cx="5145024" cy="36576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9913A"/>
                </a:solidFill>
                <a:effectLst/>
                <a:uLnTx/>
                <a:uFillTx/>
                <a:latin typeface="Calibri" pitchFamily="34" charset="0"/>
                <a:ea typeface="Calibri" pitchFamily="34" charset="-122"/>
                <a:cs typeface="Calibri" pitchFamily="34" charset="-120"/>
              </a:rPr>
              <a:t>Align Your Stakeholders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Text 18"/>
          <p:cNvSpPr/>
          <p:nvPr/>
        </p:nvSpPr>
        <p:spPr>
          <a:xfrm>
            <a:off x="6498336" y="4413504"/>
            <a:ext cx="5145024" cy="1463040"/>
          </a:xfrm>
          <a:prstGeom prst="rect">
            <a:avLst/>
          </a:prstGeom>
          <a:noFill/>
          <a:ln/>
        </p:spPr>
        <p:txBody>
          <a:bodyPr wrap="square" lIns="0" tIns="0" r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CADCFC"/>
                </a:solidFill>
                <a:effectLst/>
                <a:uLnTx/>
                <a:uFillTx/>
                <a:latin typeface="Calibri Light" pitchFamily="34" charset="0"/>
                <a:ea typeface="Calibri Light" pitchFamily="34" charset="-122"/>
                <a:cs typeface="Calibri Light" pitchFamily="34" charset="-120"/>
              </a:rPr>
              <a:t>Schedule brief, recurring one-on-ones with key stakeholders using a Communication Strategy to stay aligned.</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 19"/>
          <p:cNvSpPr/>
          <p:nvPr/>
        </p:nvSpPr>
        <p:spPr>
          <a:xfrm>
            <a:off x="487680" y="6242304"/>
            <a:ext cx="7315200" cy="268224"/>
          </a:xfrm>
          <a:prstGeom prst="rect">
            <a:avLst/>
          </a:prstGeom>
          <a:noFill/>
          <a:ln/>
        </p:spPr>
        <p:txBody>
          <a:bodyPr wrap="square" lIns="0" tIns="0" rIns="0" bIns="0" rtlCol="0" anchor="ctr"/>
          <a:lstStyle/>
          <a:p>
            <a:pPr defTabSz="1219170"/>
            <a:r>
              <a:rPr lang="en-US" sz="1100" i="1" dirty="0">
                <a:solidFill>
                  <a:srgbClr val="7090A8"/>
                </a:solidFill>
                <a:latin typeface="Calibri" pitchFamily="34" charset="0"/>
                <a:ea typeface="Calibri" pitchFamily="34" charset="-122"/>
                <a:cs typeface="Calibri" pitchFamily="34" charset="-120"/>
              </a:rPr>
              <a:t>Find additional tools, templates, and resources at:</a:t>
            </a:r>
            <a:endParaRPr lang="en-US" sz="1100" dirty="0">
              <a:solidFill>
                <a:prstClr val="black"/>
              </a:solidFill>
              <a:latin typeface="Calibri" panose="020F0502020204030204"/>
            </a:endParaRPr>
          </a:p>
        </p:txBody>
      </p:sp>
      <p:sp>
        <p:nvSpPr>
          <p:cNvPr id="23" name="Text 20"/>
          <p:cNvSpPr/>
          <p:nvPr/>
        </p:nvSpPr>
        <p:spPr>
          <a:xfrm>
            <a:off x="487680" y="6437376"/>
            <a:ext cx="4876800" cy="243840"/>
          </a:xfrm>
          <a:prstGeom prst="rect">
            <a:avLst/>
          </a:prstGeom>
          <a:noFill/>
          <a:ln/>
        </p:spPr>
        <p:txBody>
          <a:bodyPr wrap="square" lIns="0" tIns="0" rIns="0" bIns="0" rtlCol="0" anchor="ctr"/>
          <a:lstStyle/>
          <a:p>
            <a:pPr defTabSz="1219170"/>
            <a:r>
              <a:rPr lang="en-US" sz="1333" b="1" dirty="0">
                <a:solidFill>
                  <a:srgbClr val="B9913A"/>
                </a:solidFill>
                <a:latin typeface="Calibri" pitchFamily="34" charset="0"/>
                <a:ea typeface="Calibri" pitchFamily="34" charset="-122"/>
                <a:cs typeface="Calibri" pitchFamily="34" charset="-120"/>
                <a:hlinkClick r:id="rId3"/>
              </a:rPr>
              <a:t>www.Leadership-Tools.com</a:t>
            </a:r>
            <a:endParaRPr lang="en-US" sz="1333" dirty="0">
              <a:solidFill>
                <a:prstClr val="black"/>
              </a:solidFill>
              <a:latin typeface="Calibri" panose="020F0502020204030204"/>
            </a:endParaRPr>
          </a:p>
        </p:txBody>
      </p:sp>
      <p:pic>
        <p:nvPicPr>
          <p:cNvPr id="24" name="Image 0">
            <a:hlinkClick r:id="rId3"/>
            <a:extLst>
              <a:ext uri="{FF2B5EF4-FFF2-40B4-BE49-F238E27FC236}">
                <a16:creationId xmlns:a16="http://schemas.microsoft.com/office/drawing/2014/main" id="{21CB1885-7F24-A010-4C13-4BBE13EE4833}"/>
              </a:ext>
            </a:extLst>
          </p:cNvPr>
          <p:cNvPicPr>
            <a:picLocks noChangeAspect="1"/>
          </p:cNvPicPr>
          <p:nvPr/>
        </p:nvPicPr>
        <p:blipFill>
          <a:blip r:embed="rId4"/>
          <a:srcRect/>
          <a:stretch/>
        </p:blipFill>
        <p:spPr>
          <a:xfrm>
            <a:off x="9516293" y="292226"/>
            <a:ext cx="2504263" cy="353543"/>
          </a:xfrm>
          <a:prstGeom prst="rect">
            <a:avLst/>
          </a:prstGeom>
        </p:spPr>
      </p:pic>
      <p:sp>
        <p:nvSpPr>
          <p:cNvPr id="25" name="Shape 0">
            <a:extLst>
              <a:ext uri="{FF2B5EF4-FFF2-40B4-BE49-F238E27FC236}">
                <a16:creationId xmlns:a16="http://schemas.microsoft.com/office/drawing/2014/main" id="{0D436A63-37F4-92FE-8426-DB0C8B01F890}"/>
              </a:ext>
            </a:extLst>
          </p:cNvPr>
          <p:cNvSpPr/>
          <p:nvPr/>
        </p:nvSpPr>
        <p:spPr>
          <a:xfrm>
            <a:off x="0" y="-12704"/>
            <a:ext cx="12192000" cy="60959"/>
          </a:xfrm>
          <a:prstGeom prst="rect">
            <a:avLst/>
          </a:prstGeom>
          <a:solidFill>
            <a:srgbClr val="B9913A"/>
          </a:solidFill>
          <a:ln w="12700">
            <a:solidFill>
              <a:srgbClr val="B9913A"/>
            </a:solidFill>
            <a:prstDash val="solid"/>
          </a:ln>
        </p:spPr>
        <p:txBody>
          <a:bodyPr/>
          <a:lstStyle/>
          <a:p>
            <a:pPr defTabSz="1219170"/>
            <a:endParaRPr lang="en-US" sz="2400">
              <a:solidFill>
                <a:prstClr val="black"/>
              </a:solidFill>
              <a:latin typeface="Calibri" panose="020F050202020403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3">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2192000" cy="795528"/>
          </a:xfrm>
          <a:prstGeom prst="rect">
            <a:avLst/>
          </a:prstGeom>
          <a:solidFill>
            <a:srgbClr val="1A2744"/>
          </a:solidFill>
          <a:ln w="12700">
            <a:solidFill>
              <a:srgbClr val="1A2744"/>
            </a:solidFill>
            <a:prstDash val="solid"/>
          </a:ln>
        </p:spPr>
        <p:txBody>
          <a:bodyPr/>
          <a:lstStyle/>
          <a:p>
            <a:endParaRPr lang="en-US"/>
          </a:p>
        </p:txBody>
      </p:sp>
      <p:sp>
        <p:nvSpPr>
          <p:cNvPr id="3" name="Shape 1"/>
          <p:cNvSpPr/>
          <p:nvPr/>
        </p:nvSpPr>
        <p:spPr>
          <a:xfrm>
            <a:off x="0" y="767634"/>
            <a:ext cx="12192000" cy="45720"/>
          </a:xfrm>
          <a:prstGeom prst="rect">
            <a:avLst/>
          </a:prstGeom>
          <a:solidFill>
            <a:srgbClr val="B9913A"/>
          </a:solidFill>
          <a:ln w="12700">
            <a:solidFill>
              <a:srgbClr val="B9913A"/>
            </a:solidFill>
            <a:prstDash val="solid"/>
          </a:ln>
        </p:spPr>
        <p:txBody>
          <a:bodyPr/>
          <a:lstStyle/>
          <a:p>
            <a:endParaRPr lang="en-US"/>
          </a:p>
        </p:txBody>
      </p:sp>
      <p:sp>
        <p:nvSpPr>
          <p:cNvPr id="5" name="Text 2"/>
          <p:cNvSpPr/>
          <p:nvPr/>
        </p:nvSpPr>
        <p:spPr>
          <a:xfrm>
            <a:off x="202474" y="91440"/>
            <a:ext cx="8229600" cy="640080"/>
          </a:xfrm>
          <a:prstGeom prst="rect">
            <a:avLst/>
          </a:prstGeom>
          <a:noFill/>
          <a:ln/>
        </p:spPr>
        <p:txBody>
          <a:bodyPr wrap="square" rtlCol="0" anchor="ctr"/>
          <a:lstStyle/>
          <a:p>
            <a:pPr marL="0" indent="0" algn="l">
              <a:buNone/>
            </a:pPr>
            <a:r>
              <a:rPr lang="en-US" sz="3200" dirty="0">
                <a:solidFill>
                  <a:srgbClr val="FFFFFF"/>
                </a:solidFill>
                <a:latin typeface="Calibri Light" pitchFamily="34" charset="0"/>
                <a:ea typeface="Calibri Light" pitchFamily="34" charset="-122"/>
                <a:cs typeface="Calibri Light" pitchFamily="34" charset="-120"/>
              </a:rPr>
              <a:t>How to Use This Template</a:t>
            </a:r>
            <a:endParaRPr lang="en-US" sz="3200" dirty="0"/>
          </a:p>
        </p:txBody>
      </p:sp>
      <p:sp>
        <p:nvSpPr>
          <p:cNvPr id="6" name="Shape 3"/>
          <p:cNvSpPr/>
          <p:nvPr/>
        </p:nvSpPr>
        <p:spPr>
          <a:xfrm>
            <a:off x="304800" y="4752201"/>
            <a:ext cx="5623560" cy="160020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endParaRPr lang="en-US"/>
          </a:p>
        </p:txBody>
      </p:sp>
      <p:sp>
        <p:nvSpPr>
          <p:cNvPr id="7" name="Shape 4"/>
          <p:cNvSpPr/>
          <p:nvPr/>
        </p:nvSpPr>
        <p:spPr>
          <a:xfrm>
            <a:off x="304800" y="4752201"/>
            <a:ext cx="384048" cy="1600200"/>
          </a:xfrm>
          <a:prstGeom prst="rect">
            <a:avLst/>
          </a:prstGeom>
          <a:solidFill>
            <a:srgbClr val="1A2744"/>
          </a:solidFill>
          <a:ln w="12700">
            <a:solidFill>
              <a:srgbClr val="1A2744"/>
            </a:solidFill>
            <a:prstDash val="solid"/>
          </a:ln>
        </p:spPr>
        <p:txBody>
          <a:bodyPr/>
          <a:lstStyle/>
          <a:p>
            <a:endParaRPr lang="en-US"/>
          </a:p>
        </p:txBody>
      </p:sp>
      <p:sp>
        <p:nvSpPr>
          <p:cNvPr id="8" name="Text 5"/>
          <p:cNvSpPr/>
          <p:nvPr/>
        </p:nvSpPr>
        <p:spPr>
          <a:xfrm>
            <a:off x="304800" y="4752201"/>
            <a:ext cx="384048" cy="1600200"/>
          </a:xfrm>
          <a:prstGeom prst="rect">
            <a:avLst/>
          </a:prstGeom>
          <a:noFill/>
          <a:ln/>
        </p:spPr>
        <p:txBody>
          <a:bodyPr wrap="square" lIns="0" tIns="0" rIns="0" bIns="0" rtlCol="0" anchor="ctr"/>
          <a:lstStyle/>
          <a:p>
            <a:pPr marL="0" indent="0" algn="ctr">
              <a:buNone/>
            </a:pPr>
            <a:r>
              <a:rPr lang="en-US" sz="2200" b="1" dirty="0">
                <a:solidFill>
                  <a:srgbClr val="B9913A"/>
                </a:solidFill>
                <a:latin typeface="Calibri Light" pitchFamily="34" charset="0"/>
                <a:ea typeface="Calibri Light" pitchFamily="34" charset="-122"/>
                <a:cs typeface="Calibri Light" pitchFamily="34" charset="-120"/>
              </a:rPr>
              <a:t>3</a:t>
            </a:r>
            <a:endParaRPr lang="en-US" sz="2200" dirty="0"/>
          </a:p>
        </p:txBody>
      </p:sp>
      <p:sp>
        <p:nvSpPr>
          <p:cNvPr id="9" name="Text 6"/>
          <p:cNvSpPr/>
          <p:nvPr/>
        </p:nvSpPr>
        <p:spPr>
          <a:xfrm>
            <a:off x="780288" y="4861929"/>
            <a:ext cx="5029200" cy="365760"/>
          </a:xfrm>
          <a:prstGeom prst="rect">
            <a:avLst/>
          </a:prstGeom>
          <a:noFill/>
          <a:ln/>
        </p:spPr>
        <p:txBody>
          <a:bodyPr wrap="square" rtlCol="0" anchor="ctr"/>
          <a:lstStyle/>
          <a:p>
            <a:pPr marL="0" indent="0" algn="l">
              <a:buNone/>
            </a:pPr>
            <a:r>
              <a:rPr lang="en-US" sz="1600" b="1" dirty="0">
                <a:solidFill>
                  <a:srgbClr val="1A2744"/>
                </a:solidFill>
                <a:latin typeface="Calibri" pitchFamily="34" charset="0"/>
                <a:ea typeface="Calibri" pitchFamily="34" charset="-122"/>
                <a:cs typeface="Calibri" pitchFamily="34" charset="-120"/>
              </a:rPr>
              <a:t>Conduct Your Growth Inventory</a:t>
            </a:r>
            <a:endParaRPr lang="en-US" sz="1600" dirty="0"/>
          </a:p>
        </p:txBody>
      </p:sp>
      <p:sp>
        <p:nvSpPr>
          <p:cNvPr id="10" name="Text 7"/>
          <p:cNvSpPr/>
          <p:nvPr/>
        </p:nvSpPr>
        <p:spPr>
          <a:xfrm>
            <a:off x="780288" y="5227689"/>
            <a:ext cx="5029200" cy="10058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Before completing this roadmap, spend time observing your organization. Capture improvement opportunities across each pillar in a running Growth Inventory list. Don't edit yet — just capture your ideas. What’s working well? Where are there gaps?</a:t>
            </a:r>
            <a:endParaRPr lang="en-US" sz="1400" dirty="0"/>
          </a:p>
        </p:txBody>
      </p:sp>
      <p:sp>
        <p:nvSpPr>
          <p:cNvPr id="11" name="Shape 8"/>
          <p:cNvSpPr/>
          <p:nvPr/>
        </p:nvSpPr>
        <p:spPr>
          <a:xfrm>
            <a:off x="304800" y="1186041"/>
            <a:ext cx="5623560" cy="160020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endParaRPr lang="en-US"/>
          </a:p>
        </p:txBody>
      </p:sp>
      <p:sp>
        <p:nvSpPr>
          <p:cNvPr id="12" name="Shape 9"/>
          <p:cNvSpPr/>
          <p:nvPr/>
        </p:nvSpPr>
        <p:spPr>
          <a:xfrm>
            <a:off x="304800" y="1186041"/>
            <a:ext cx="384048" cy="1600200"/>
          </a:xfrm>
          <a:prstGeom prst="rect">
            <a:avLst/>
          </a:prstGeom>
          <a:solidFill>
            <a:srgbClr val="1A2744"/>
          </a:solidFill>
          <a:ln w="12700">
            <a:solidFill>
              <a:srgbClr val="1A2744"/>
            </a:solidFill>
            <a:prstDash val="solid"/>
          </a:ln>
        </p:spPr>
        <p:txBody>
          <a:bodyPr/>
          <a:lstStyle/>
          <a:p>
            <a:endParaRPr lang="en-US"/>
          </a:p>
        </p:txBody>
      </p:sp>
      <p:sp>
        <p:nvSpPr>
          <p:cNvPr id="13" name="Text 10"/>
          <p:cNvSpPr/>
          <p:nvPr/>
        </p:nvSpPr>
        <p:spPr>
          <a:xfrm>
            <a:off x="304800" y="1186041"/>
            <a:ext cx="384048" cy="1600200"/>
          </a:xfrm>
          <a:prstGeom prst="rect">
            <a:avLst/>
          </a:prstGeom>
          <a:noFill/>
          <a:ln/>
        </p:spPr>
        <p:txBody>
          <a:bodyPr wrap="square" lIns="0" tIns="0" rIns="0" bIns="0" rtlCol="0" anchor="ctr"/>
          <a:lstStyle/>
          <a:p>
            <a:pPr marL="0" indent="0" algn="ctr">
              <a:buNone/>
            </a:pPr>
            <a:r>
              <a:rPr lang="en-US" sz="2200" b="1" dirty="0">
                <a:solidFill>
                  <a:srgbClr val="B9913A"/>
                </a:solidFill>
                <a:latin typeface="Calibri Light" pitchFamily="34" charset="0"/>
                <a:ea typeface="Calibri Light" pitchFamily="34" charset="-122"/>
                <a:cs typeface="Calibri Light" pitchFamily="34" charset="-120"/>
              </a:rPr>
              <a:t>1</a:t>
            </a:r>
            <a:endParaRPr lang="en-US" sz="2200" dirty="0"/>
          </a:p>
        </p:txBody>
      </p:sp>
      <p:sp>
        <p:nvSpPr>
          <p:cNvPr id="14" name="Text 11"/>
          <p:cNvSpPr/>
          <p:nvPr/>
        </p:nvSpPr>
        <p:spPr>
          <a:xfrm>
            <a:off x="780288" y="1295769"/>
            <a:ext cx="5029200" cy="365760"/>
          </a:xfrm>
          <a:prstGeom prst="rect">
            <a:avLst/>
          </a:prstGeom>
          <a:noFill/>
          <a:ln/>
        </p:spPr>
        <p:txBody>
          <a:bodyPr wrap="square" rtlCol="0" anchor="ctr"/>
          <a:lstStyle/>
          <a:p>
            <a:pPr marL="0" indent="0" algn="l">
              <a:buNone/>
            </a:pPr>
            <a:r>
              <a:rPr lang="en-US" sz="1600" b="1" dirty="0">
                <a:solidFill>
                  <a:srgbClr val="1A2744"/>
                </a:solidFill>
                <a:latin typeface="Calibri" pitchFamily="34" charset="0"/>
                <a:ea typeface="Calibri" pitchFamily="34" charset="-122"/>
                <a:cs typeface="Calibri" pitchFamily="34" charset="-120"/>
              </a:rPr>
              <a:t>Adapt the Pillar Names</a:t>
            </a:r>
            <a:endParaRPr lang="en-US" sz="1600" dirty="0"/>
          </a:p>
        </p:txBody>
      </p:sp>
      <p:sp>
        <p:nvSpPr>
          <p:cNvPr id="15" name="Text 12"/>
          <p:cNvSpPr/>
          <p:nvPr/>
        </p:nvSpPr>
        <p:spPr>
          <a:xfrm>
            <a:off x="780288" y="1661529"/>
            <a:ext cx="5029200" cy="10058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The six pillars are a starting point. Rename them to match your organization's language and priorities. A smaller team may combine pillars; a larger organization may expand them.</a:t>
            </a:r>
            <a:endParaRPr lang="en-US" sz="1400" dirty="0"/>
          </a:p>
        </p:txBody>
      </p:sp>
      <p:sp>
        <p:nvSpPr>
          <p:cNvPr id="16" name="Shape 13"/>
          <p:cNvSpPr/>
          <p:nvPr/>
        </p:nvSpPr>
        <p:spPr>
          <a:xfrm>
            <a:off x="304800" y="2969121"/>
            <a:ext cx="5623560" cy="160020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endParaRPr lang="en-US"/>
          </a:p>
        </p:txBody>
      </p:sp>
      <p:sp>
        <p:nvSpPr>
          <p:cNvPr id="17" name="Shape 14"/>
          <p:cNvSpPr/>
          <p:nvPr/>
        </p:nvSpPr>
        <p:spPr>
          <a:xfrm>
            <a:off x="304800" y="2969121"/>
            <a:ext cx="384048" cy="1600200"/>
          </a:xfrm>
          <a:prstGeom prst="rect">
            <a:avLst/>
          </a:prstGeom>
          <a:solidFill>
            <a:srgbClr val="1A2744"/>
          </a:solidFill>
          <a:ln w="12700">
            <a:solidFill>
              <a:srgbClr val="1A2744"/>
            </a:solidFill>
            <a:prstDash val="solid"/>
          </a:ln>
        </p:spPr>
        <p:txBody>
          <a:bodyPr/>
          <a:lstStyle/>
          <a:p>
            <a:endParaRPr lang="en-US"/>
          </a:p>
        </p:txBody>
      </p:sp>
      <p:sp>
        <p:nvSpPr>
          <p:cNvPr id="18" name="Text 15"/>
          <p:cNvSpPr/>
          <p:nvPr/>
        </p:nvSpPr>
        <p:spPr>
          <a:xfrm>
            <a:off x="304800" y="2969121"/>
            <a:ext cx="384048" cy="1600200"/>
          </a:xfrm>
          <a:prstGeom prst="rect">
            <a:avLst/>
          </a:prstGeom>
          <a:noFill/>
          <a:ln/>
        </p:spPr>
        <p:txBody>
          <a:bodyPr wrap="square" lIns="0" tIns="0" rIns="0" bIns="0" rtlCol="0" anchor="ctr"/>
          <a:lstStyle/>
          <a:p>
            <a:pPr marL="0" indent="0" algn="ctr">
              <a:buNone/>
            </a:pPr>
            <a:r>
              <a:rPr lang="en-US" sz="2200" b="1" dirty="0">
                <a:solidFill>
                  <a:srgbClr val="B9913A"/>
                </a:solidFill>
                <a:latin typeface="Calibri Light" pitchFamily="34" charset="0"/>
                <a:ea typeface="Calibri Light" pitchFamily="34" charset="-122"/>
                <a:cs typeface="Calibri Light" pitchFamily="34" charset="-120"/>
              </a:rPr>
              <a:t>2</a:t>
            </a:r>
            <a:endParaRPr lang="en-US" sz="2200" dirty="0"/>
          </a:p>
        </p:txBody>
      </p:sp>
      <p:sp>
        <p:nvSpPr>
          <p:cNvPr id="19" name="Text 16"/>
          <p:cNvSpPr/>
          <p:nvPr/>
        </p:nvSpPr>
        <p:spPr>
          <a:xfrm>
            <a:off x="780288" y="3078849"/>
            <a:ext cx="5029200" cy="365760"/>
          </a:xfrm>
          <a:prstGeom prst="rect">
            <a:avLst/>
          </a:prstGeom>
          <a:noFill/>
          <a:ln/>
        </p:spPr>
        <p:txBody>
          <a:bodyPr wrap="square" rtlCol="0" anchor="ctr"/>
          <a:lstStyle/>
          <a:p>
            <a:pPr marL="0" indent="0" algn="l">
              <a:buNone/>
            </a:pPr>
            <a:r>
              <a:rPr lang="en-US" sz="1600" b="1" dirty="0">
                <a:solidFill>
                  <a:srgbClr val="1A2744"/>
                </a:solidFill>
                <a:latin typeface="Calibri" pitchFamily="34" charset="0"/>
                <a:ea typeface="Calibri" pitchFamily="34" charset="-122"/>
                <a:cs typeface="Calibri" pitchFamily="34" charset="-120"/>
              </a:rPr>
              <a:t>Fill In Subcategory Initiative Ideas</a:t>
            </a:r>
            <a:endParaRPr lang="en-US" sz="1600" dirty="0"/>
          </a:p>
        </p:txBody>
      </p:sp>
      <p:sp>
        <p:nvSpPr>
          <p:cNvPr id="20" name="Text 17"/>
          <p:cNvSpPr/>
          <p:nvPr/>
        </p:nvSpPr>
        <p:spPr>
          <a:xfrm>
            <a:off x="780288" y="3444609"/>
            <a:ext cx="5029200" cy="10058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For each pillar, identify 2-3 specific initiatives your team may need to pursue. Use the detail slides to document each initiative with enough context for your team </a:t>
            </a:r>
            <a:r>
              <a:rPr lang="en-US" sz="1400">
                <a:solidFill>
                  <a:srgbClr val="2D2D2D"/>
                </a:solidFill>
                <a:latin typeface="Calibri" pitchFamily="34" charset="0"/>
                <a:ea typeface="Calibri" pitchFamily="34" charset="-122"/>
                <a:cs typeface="Calibri" pitchFamily="34" charset="-120"/>
              </a:rPr>
              <a:t>to act on.</a:t>
            </a:r>
            <a:endParaRPr lang="en-US" sz="1400" dirty="0"/>
          </a:p>
        </p:txBody>
      </p:sp>
      <p:sp>
        <p:nvSpPr>
          <p:cNvPr id="21" name="Shape 18"/>
          <p:cNvSpPr/>
          <p:nvPr/>
        </p:nvSpPr>
        <p:spPr>
          <a:xfrm>
            <a:off x="6263640" y="1188720"/>
            <a:ext cx="5623560" cy="160020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endParaRPr lang="en-US"/>
          </a:p>
        </p:txBody>
      </p:sp>
      <p:sp>
        <p:nvSpPr>
          <p:cNvPr id="22" name="Shape 19"/>
          <p:cNvSpPr/>
          <p:nvPr/>
        </p:nvSpPr>
        <p:spPr>
          <a:xfrm>
            <a:off x="6263640" y="1188720"/>
            <a:ext cx="384048" cy="1600200"/>
          </a:xfrm>
          <a:prstGeom prst="rect">
            <a:avLst/>
          </a:prstGeom>
          <a:solidFill>
            <a:srgbClr val="1A2744"/>
          </a:solidFill>
          <a:ln w="12700">
            <a:solidFill>
              <a:srgbClr val="1A2744"/>
            </a:solidFill>
            <a:prstDash val="solid"/>
          </a:ln>
        </p:spPr>
        <p:txBody>
          <a:bodyPr/>
          <a:lstStyle/>
          <a:p>
            <a:endParaRPr lang="en-US"/>
          </a:p>
        </p:txBody>
      </p:sp>
      <p:sp>
        <p:nvSpPr>
          <p:cNvPr id="23" name="Text 20"/>
          <p:cNvSpPr/>
          <p:nvPr/>
        </p:nvSpPr>
        <p:spPr>
          <a:xfrm>
            <a:off x="6263640" y="1188720"/>
            <a:ext cx="384048" cy="1600200"/>
          </a:xfrm>
          <a:prstGeom prst="rect">
            <a:avLst/>
          </a:prstGeom>
          <a:noFill/>
          <a:ln/>
        </p:spPr>
        <p:txBody>
          <a:bodyPr wrap="square" lIns="0" tIns="0" rIns="0" bIns="0" rtlCol="0" anchor="ctr"/>
          <a:lstStyle/>
          <a:p>
            <a:pPr marL="0" indent="0" algn="ctr">
              <a:buNone/>
            </a:pPr>
            <a:r>
              <a:rPr lang="en-US" sz="2200" b="1" dirty="0">
                <a:solidFill>
                  <a:srgbClr val="B9913A"/>
                </a:solidFill>
                <a:latin typeface="Calibri Light" pitchFamily="34" charset="0"/>
                <a:ea typeface="Calibri Light" pitchFamily="34" charset="-122"/>
                <a:cs typeface="Calibri Light" pitchFamily="34" charset="-120"/>
              </a:rPr>
              <a:t>4</a:t>
            </a:r>
            <a:endParaRPr lang="en-US" sz="2200" dirty="0"/>
          </a:p>
        </p:txBody>
      </p:sp>
      <p:sp>
        <p:nvSpPr>
          <p:cNvPr id="24" name="Text 21"/>
          <p:cNvSpPr/>
          <p:nvPr/>
        </p:nvSpPr>
        <p:spPr>
          <a:xfrm>
            <a:off x="6739128" y="1298448"/>
            <a:ext cx="5029200" cy="365760"/>
          </a:xfrm>
          <a:prstGeom prst="rect">
            <a:avLst/>
          </a:prstGeom>
          <a:noFill/>
          <a:ln/>
        </p:spPr>
        <p:txBody>
          <a:bodyPr wrap="square" rtlCol="0" anchor="ctr"/>
          <a:lstStyle/>
          <a:p>
            <a:pPr marL="0" indent="0" algn="l">
              <a:buNone/>
            </a:pPr>
            <a:r>
              <a:rPr lang="en-US" sz="1600" b="1" dirty="0">
                <a:solidFill>
                  <a:srgbClr val="1A2744"/>
                </a:solidFill>
                <a:latin typeface="Calibri" pitchFamily="34" charset="0"/>
                <a:ea typeface="Calibri" pitchFamily="34" charset="-122"/>
                <a:cs typeface="Calibri" pitchFamily="34" charset="-120"/>
              </a:rPr>
              <a:t>Prioritize Before You Commit</a:t>
            </a:r>
            <a:endParaRPr lang="en-US" sz="1600" dirty="0"/>
          </a:p>
        </p:txBody>
      </p:sp>
      <p:sp>
        <p:nvSpPr>
          <p:cNvPr id="25" name="Text 22"/>
          <p:cNvSpPr/>
          <p:nvPr/>
        </p:nvSpPr>
        <p:spPr>
          <a:xfrm>
            <a:off x="6739128" y="1664208"/>
            <a:ext cx="5029200" cy="10058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Not everything in the inventory can be done at once. Use a simple prioritization tool (such as a cost/benefit analysis) to decide which initiatives get attention first.</a:t>
            </a:r>
            <a:endParaRPr lang="en-US" sz="1400" dirty="0"/>
          </a:p>
        </p:txBody>
      </p:sp>
      <p:sp>
        <p:nvSpPr>
          <p:cNvPr id="26" name="Shape 23"/>
          <p:cNvSpPr/>
          <p:nvPr/>
        </p:nvSpPr>
        <p:spPr>
          <a:xfrm>
            <a:off x="6263640" y="2971800"/>
            <a:ext cx="5623560" cy="160020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endParaRPr lang="en-US"/>
          </a:p>
        </p:txBody>
      </p:sp>
      <p:sp>
        <p:nvSpPr>
          <p:cNvPr id="27" name="Shape 24"/>
          <p:cNvSpPr/>
          <p:nvPr/>
        </p:nvSpPr>
        <p:spPr>
          <a:xfrm>
            <a:off x="6263640" y="2971800"/>
            <a:ext cx="384048" cy="1600200"/>
          </a:xfrm>
          <a:prstGeom prst="rect">
            <a:avLst/>
          </a:prstGeom>
          <a:solidFill>
            <a:srgbClr val="1A2744"/>
          </a:solidFill>
          <a:ln w="12700">
            <a:solidFill>
              <a:srgbClr val="1A2744"/>
            </a:solidFill>
            <a:prstDash val="solid"/>
          </a:ln>
        </p:spPr>
        <p:txBody>
          <a:bodyPr/>
          <a:lstStyle/>
          <a:p>
            <a:endParaRPr lang="en-US"/>
          </a:p>
        </p:txBody>
      </p:sp>
      <p:sp>
        <p:nvSpPr>
          <p:cNvPr id="28" name="Text 25"/>
          <p:cNvSpPr/>
          <p:nvPr/>
        </p:nvSpPr>
        <p:spPr>
          <a:xfrm>
            <a:off x="6263640" y="2971800"/>
            <a:ext cx="384048" cy="1600200"/>
          </a:xfrm>
          <a:prstGeom prst="rect">
            <a:avLst/>
          </a:prstGeom>
          <a:noFill/>
          <a:ln/>
        </p:spPr>
        <p:txBody>
          <a:bodyPr wrap="square" lIns="0" tIns="0" rIns="0" bIns="0" rtlCol="0" anchor="ctr"/>
          <a:lstStyle/>
          <a:p>
            <a:pPr marL="0" indent="0" algn="ctr">
              <a:buNone/>
            </a:pPr>
            <a:r>
              <a:rPr lang="en-US" sz="2200" b="1" dirty="0">
                <a:solidFill>
                  <a:srgbClr val="B9913A"/>
                </a:solidFill>
                <a:latin typeface="Calibri Light" pitchFamily="34" charset="0"/>
                <a:ea typeface="Calibri Light" pitchFamily="34" charset="-122"/>
                <a:cs typeface="Calibri Light" pitchFamily="34" charset="-120"/>
              </a:rPr>
              <a:t>5</a:t>
            </a:r>
            <a:endParaRPr lang="en-US" sz="2200" dirty="0"/>
          </a:p>
        </p:txBody>
      </p:sp>
      <p:sp>
        <p:nvSpPr>
          <p:cNvPr id="29" name="Text 26"/>
          <p:cNvSpPr/>
          <p:nvPr/>
        </p:nvSpPr>
        <p:spPr>
          <a:xfrm>
            <a:off x="6739128" y="3081528"/>
            <a:ext cx="5029200" cy="365760"/>
          </a:xfrm>
          <a:prstGeom prst="rect">
            <a:avLst/>
          </a:prstGeom>
          <a:noFill/>
          <a:ln/>
        </p:spPr>
        <p:txBody>
          <a:bodyPr wrap="square" rtlCol="0" anchor="ctr"/>
          <a:lstStyle/>
          <a:p>
            <a:pPr marL="0" indent="0" algn="l">
              <a:buNone/>
            </a:pPr>
            <a:r>
              <a:rPr lang="en-US" sz="1600" b="1" dirty="0">
                <a:solidFill>
                  <a:srgbClr val="1A2744"/>
                </a:solidFill>
                <a:latin typeface="Calibri" pitchFamily="34" charset="0"/>
                <a:ea typeface="Calibri" pitchFamily="34" charset="-122"/>
                <a:cs typeface="Calibri" pitchFamily="34" charset="-120"/>
              </a:rPr>
              <a:t>Identify Key Stakeholders</a:t>
            </a:r>
            <a:endParaRPr lang="en-US" sz="1600" dirty="0"/>
          </a:p>
        </p:txBody>
      </p:sp>
      <p:sp>
        <p:nvSpPr>
          <p:cNvPr id="30" name="Text 27"/>
          <p:cNvSpPr/>
          <p:nvPr/>
        </p:nvSpPr>
        <p:spPr>
          <a:xfrm>
            <a:off x="6739128" y="3447288"/>
            <a:ext cx="5029200" cy="10058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As your roadmap begins to take shape, and you are working through the Growth Inventory, make note of key stakeholders. This will be helpful when you start to prioritize your projects Keeping people informed prevents duplication of effort and resources. </a:t>
            </a:r>
            <a:endParaRPr lang="en-US" sz="1400" dirty="0"/>
          </a:p>
        </p:txBody>
      </p:sp>
      <p:sp>
        <p:nvSpPr>
          <p:cNvPr id="31" name="Shape 28"/>
          <p:cNvSpPr/>
          <p:nvPr/>
        </p:nvSpPr>
        <p:spPr>
          <a:xfrm>
            <a:off x="6263640" y="4754880"/>
            <a:ext cx="5623560" cy="1600200"/>
          </a:xfrm>
          <a:prstGeom prst="rect">
            <a:avLst/>
          </a:prstGeom>
          <a:solidFill>
            <a:srgbClr val="FFFFFF"/>
          </a:solidFill>
          <a:ln w="12700">
            <a:solidFill>
              <a:srgbClr val="D8D0C4"/>
            </a:solidFill>
            <a:prstDash val="solid"/>
          </a:ln>
          <a:effectLst>
            <a:outerShdw blurRad="63500" dist="25400" dir="8100000" algn="bl" rotWithShape="0">
              <a:srgbClr val="000000">
                <a:alpha val="15000"/>
              </a:srgbClr>
            </a:outerShdw>
          </a:effectLst>
        </p:spPr>
        <p:txBody>
          <a:bodyPr/>
          <a:lstStyle/>
          <a:p>
            <a:endParaRPr lang="en-US"/>
          </a:p>
        </p:txBody>
      </p:sp>
      <p:sp>
        <p:nvSpPr>
          <p:cNvPr id="32" name="Shape 29"/>
          <p:cNvSpPr/>
          <p:nvPr/>
        </p:nvSpPr>
        <p:spPr>
          <a:xfrm>
            <a:off x="6263640" y="4754880"/>
            <a:ext cx="384048" cy="1600200"/>
          </a:xfrm>
          <a:prstGeom prst="rect">
            <a:avLst/>
          </a:prstGeom>
          <a:solidFill>
            <a:srgbClr val="1A2744"/>
          </a:solidFill>
          <a:ln w="12700">
            <a:solidFill>
              <a:srgbClr val="1A2744"/>
            </a:solidFill>
            <a:prstDash val="solid"/>
          </a:ln>
        </p:spPr>
        <p:txBody>
          <a:bodyPr/>
          <a:lstStyle/>
          <a:p>
            <a:endParaRPr lang="en-US"/>
          </a:p>
        </p:txBody>
      </p:sp>
      <p:sp>
        <p:nvSpPr>
          <p:cNvPr id="33" name="Text 30"/>
          <p:cNvSpPr/>
          <p:nvPr/>
        </p:nvSpPr>
        <p:spPr>
          <a:xfrm>
            <a:off x="6263640" y="4754880"/>
            <a:ext cx="384048" cy="1600200"/>
          </a:xfrm>
          <a:prstGeom prst="rect">
            <a:avLst/>
          </a:prstGeom>
          <a:noFill/>
          <a:ln/>
        </p:spPr>
        <p:txBody>
          <a:bodyPr wrap="square" lIns="0" tIns="0" rIns="0" bIns="0" rtlCol="0" anchor="ctr"/>
          <a:lstStyle/>
          <a:p>
            <a:pPr marL="0" indent="0" algn="ctr">
              <a:buNone/>
            </a:pPr>
            <a:r>
              <a:rPr lang="en-US" sz="2200" b="1" dirty="0">
                <a:solidFill>
                  <a:srgbClr val="B9913A"/>
                </a:solidFill>
                <a:latin typeface="Calibri Light" pitchFamily="34" charset="0"/>
                <a:ea typeface="Calibri Light" pitchFamily="34" charset="-122"/>
                <a:cs typeface="Calibri Light" pitchFamily="34" charset="-120"/>
              </a:rPr>
              <a:t>6</a:t>
            </a:r>
            <a:endParaRPr lang="en-US" sz="2200" dirty="0"/>
          </a:p>
        </p:txBody>
      </p:sp>
      <p:sp>
        <p:nvSpPr>
          <p:cNvPr id="34" name="Text 31"/>
          <p:cNvSpPr/>
          <p:nvPr/>
        </p:nvSpPr>
        <p:spPr>
          <a:xfrm>
            <a:off x="6739128" y="4864608"/>
            <a:ext cx="5029200" cy="365760"/>
          </a:xfrm>
          <a:prstGeom prst="rect">
            <a:avLst/>
          </a:prstGeom>
          <a:noFill/>
          <a:ln/>
        </p:spPr>
        <p:txBody>
          <a:bodyPr wrap="square" rtlCol="0" anchor="ctr"/>
          <a:lstStyle/>
          <a:p>
            <a:pPr marL="0" indent="0" algn="l">
              <a:buNone/>
            </a:pPr>
            <a:r>
              <a:rPr lang="en-US" sz="1600" b="1" dirty="0">
                <a:solidFill>
                  <a:srgbClr val="1A2744"/>
                </a:solidFill>
                <a:latin typeface="Calibri" pitchFamily="34" charset="0"/>
                <a:ea typeface="Calibri" pitchFamily="34" charset="-122"/>
                <a:cs typeface="Calibri" pitchFamily="34" charset="-120"/>
              </a:rPr>
              <a:t>Review and Update Regularly</a:t>
            </a:r>
            <a:endParaRPr lang="en-US" sz="1600" dirty="0"/>
          </a:p>
        </p:txBody>
      </p:sp>
      <p:sp>
        <p:nvSpPr>
          <p:cNvPr id="35" name="Text 32"/>
          <p:cNvSpPr/>
          <p:nvPr/>
        </p:nvSpPr>
        <p:spPr>
          <a:xfrm>
            <a:off x="6739128" y="5230368"/>
            <a:ext cx="5029200" cy="10058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The Growth Roadmap is a living document. Revisit it regularly to ensure all key categories and subcategories remain appropriate for your business and team.</a:t>
            </a:r>
            <a:endParaRPr lang="en-US" sz="1400" dirty="0"/>
          </a:p>
        </p:txBody>
      </p:sp>
      <p:sp>
        <p:nvSpPr>
          <p:cNvPr id="36" name="Text 33"/>
          <p:cNvSpPr/>
          <p:nvPr/>
        </p:nvSpPr>
        <p:spPr>
          <a:xfrm>
            <a:off x="0" y="6583680"/>
            <a:ext cx="12161520" cy="274320"/>
          </a:xfrm>
          <a:prstGeom prst="rect">
            <a:avLst/>
          </a:prstGeom>
          <a:noFill/>
          <a:ln/>
        </p:spPr>
        <p:txBody>
          <a:bodyPr wrap="square" rtlCol="0" anchor="ctr"/>
          <a:lstStyle/>
          <a:p>
            <a:pPr marL="0" indent="0" algn="ctr">
              <a:buNone/>
            </a:pPr>
            <a:endParaRPr lang="en-US" sz="800" dirty="0"/>
          </a:p>
        </p:txBody>
      </p:sp>
      <p:pic>
        <p:nvPicPr>
          <p:cNvPr id="37" name="Image 0">
            <a:hlinkClick r:id="rId3"/>
            <a:extLst>
              <a:ext uri="{FF2B5EF4-FFF2-40B4-BE49-F238E27FC236}">
                <a16:creationId xmlns:a16="http://schemas.microsoft.com/office/drawing/2014/main" id="{11F13E8B-9749-BE16-5ABE-F6ACB4B52E92}"/>
              </a:ext>
            </a:extLst>
          </p:cNvPr>
          <p:cNvPicPr>
            <a:picLocks noChangeAspect="1"/>
          </p:cNvPicPr>
          <p:nvPr/>
        </p:nvPicPr>
        <p:blipFill>
          <a:blip r:embed="rId4"/>
          <a:srcRect/>
          <a:stretch/>
        </p:blipFill>
        <p:spPr>
          <a:xfrm>
            <a:off x="9516291" y="292224"/>
            <a:ext cx="2504263" cy="35354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11222"/>
            <a:ext cx="12192000" cy="933461"/>
          </a:xfrm>
          <a:prstGeom prst="rect">
            <a:avLst/>
          </a:prstGeom>
          <a:solidFill>
            <a:srgbClr val="1A2744"/>
          </a:solidFill>
          <a:ln w="12700">
            <a:solidFill>
              <a:srgbClr val="1A2744"/>
            </a:solidFill>
            <a:prstDash val="solid"/>
          </a:ln>
        </p:spPr>
        <p:txBody>
          <a:bodyPr/>
          <a:lstStyle/>
          <a:p>
            <a:endParaRPr lang="en-US"/>
          </a:p>
        </p:txBody>
      </p:sp>
      <p:sp>
        <p:nvSpPr>
          <p:cNvPr id="3" name="Shape 1"/>
          <p:cNvSpPr/>
          <p:nvPr/>
        </p:nvSpPr>
        <p:spPr>
          <a:xfrm>
            <a:off x="0" y="914400"/>
            <a:ext cx="12192000" cy="53559"/>
          </a:xfrm>
          <a:prstGeom prst="rect">
            <a:avLst/>
          </a:prstGeom>
          <a:solidFill>
            <a:srgbClr val="B9913A"/>
          </a:solidFill>
          <a:ln w="12700">
            <a:solidFill>
              <a:srgbClr val="B9913A"/>
            </a:solidFill>
            <a:prstDash val="solid"/>
          </a:ln>
        </p:spPr>
        <p:txBody>
          <a:bodyPr/>
          <a:lstStyle/>
          <a:p>
            <a:endParaRPr lang="en-US"/>
          </a:p>
        </p:txBody>
      </p:sp>
      <p:pic>
        <p:nvPicPr>
          <p:cNvPr id="4" name="Image 0">
            <a:hlinkClick r:id="rId3"/>
          </p:cNvPr>
          <p:cNvPicPr>
            <a:picLocks noChangeAspect="1"/>
          </p:cNvPicPr>
          <p:nvPr/>
        </p:nvPicPr>
        <p:blipFill>
          <a:blip r:embed="rId4"/>
          <a:srcRect/>
          <a:stretch/>
        </p:blipFill>
        <p:spPr>
          <a:xfrm>
            <a:off x="9516291" y="292224"/>
            <a:ext cx="2504263" cy="353543"/>
          </a:xfrm>
          <a:prstGeom prst="rect">
            <a:avLst/>
          </a:prstGeom>
        </p:spPr>
      </p:pic>
      <p:sp>
        <p:nvSpPr>
          <p:cNvPr id="5" name="Text 2"/>
          <p:cNvSpPr/>
          <p:nvPr/>
        </p:nvSpPr>
        <p:spPr>
          <a:xfrm>
            <a:off x="269095" y="129360"/>
            <a:ext cx="7315200" cy="640080"/>
          </a:xfrm>
          <a:prstGeom prst="rect">
            <a:avLst/>
          </a:prstGeom>
          <a:noFill/>
          <a:ln/>
        </p:spPr>
        <p:txBody>
          <a:bodyPr wrap="square" rtlCol="0" anchor="ctr"/>
          <a:lstStyle/>
          <a:p>
            <a:pPr marL="0" indent="0" algn="l">
              <a:buNone/>
            </a:pPr>
            <a:r>
              <a:rPr lang="en-US" sz="32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Growth Roadmap</a:t>
            </a:r>
            <a:endParaRPr lang="en-US" sz="32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ext 3"/>
          <p:cNvSpPr/>
          <p:nvPr/>
        </p:nvSpPr>
        <p:spPr>
          <a:xfrm>
            <a:off x="274320" y="1005840"/>
            <a:ext cx="11612880" cy="320040"/>
          </a:xfrm>
          <a:prstGeom prst="rect">
            <a:avLst/>
          </a:prstGeom>
          <a:noFill/>
          <a:ln/>
        </p:spPr>
        <p:txBody>
          <a:bodyPr wrap="square" rtlCol="0" anchor="ctr"/>
          <a:lstStyle/>
          <a:p>
            <a:pPr marL="0" indent="0" algn="l">
              <a:buNone/>
            </a:pPr>
            <a:r>
              <a:rPr lang="en-US" sz="1400" b="1" i="1" dirty="0">
                <a:solidFill>
                  <a:srgbClr val="6B6B6B"/>
                </a:solidFill>
                <a:latin typeface="Calibri" pitchFamily="34" charset="0"/>
                <a:ea typeface="Calibri" pitchFamily="34" charset="-122"/>
                <a:cs typeface="Calibri" pitchFamily="34" charset="-120"/>
              </a:rPr>
              <a:t>Review all six pillars. </a:t>
            </a:r>
            <a:r>
              <a:rPr lang="en-US" sz="1400" i="1" dirty="0">
                <a:solidFill>
                  <a:srgbClr val="6B6B6B"/>
                </a:solidFill>
                <a:latin typeface="Calibri" pitchFamily="34" charset="0"/>
                <a:ea typeface="Calibri" pitchFamily="34" charset="-122"/>
                <a:cs typeface="Calibri" pitchFamily="34" charset="-120"/>
              </a:rPr>
              <a:t>Adapt subcategory names to fit your organization's priorities.</a:t>
            </a:r>
            <a:endParaRPr lang="en-US" sz="1400" dirty="0"/>
          </a:p>
        </p:txBody>
      </p:sp>
      <p:sp>
        <p:nvSpPr>
          <p:cNvPr id="7" name="Shape 4"/>
          <p:cNvSpPr/>
          <p:nvPr/>
        </p:nvSpPr>
        <p:spPr>
          <a:xfrm>
            <a:off x="228600" y="1417320"/>
            <a:ext cx="1874520" cy="5166360"/>
          </a:xfrm>
          <a:prstGeom prst="rect">
            <a:avLst/>
          </a:prstGeom>
          <a:solidFill>
            <a:srgbClr val="EEF4F9"/>
          </a:solidFill>
          <a:ln w="12700">
            <a:solidFill>
              <a:srgbClr val="D0DCE8"/>
            </a:solidFill>
            <a:prstDash val="solid"/>
          </a:ln>
          <a:effectLst>
            <a:outerShdw blurRad="63500" dist="25400" dir="8100000" algn="bl" rotWithShape="0">
              <a:srgbClr val="000000">
                <a:alpha val="15000"/>
              </a:srgbClr>
            </a:outerShdw>
          </a:effectLst>
        </p:spPr>
        <p:txBody>
          <a:bodyPr/>
          <a:lstStyle/>
          <a:p>
            <a:endParaRPr lang="en-US"/>
          </a:p>
        </p:txBody>
      </p:sp>
      <p:sp>
        <p:nvSpPr>
          <p:cNvPr id="8" name="Shape 5"/>
          <p:cNvSpPr/>
          <p:nvPr/>
        </p:nvSpPr>
        <p:spPr>
          <a:xfrm>
            <a:off x="228600" y="1417320"/>
            <a:ext cx="1874520" cy="594360"/>
          </a:xfrm>
          <a:prstGeom prst="rect">
            <a:avLst/>
          </a:prstGeom>
          <a:solidFill>
            <a:srgbClr val="1A5276"/>
          </a:solidFill>
          <a:ln w="12700">
            <a:solidFill>
              <a:srgbClr val="1A5276"/>
            </a:solidFill>
            <a:prstDash val="solid"/>
          </a:ln>
        </p:spPr>
        <p:txBody>
          <a:bodyPr/>
          <a:lstStyle/>
          <a:p>
            <a:endParaRPr lang="en-US"/>
          </a:p>
        </p:txBody>
      </p:sp>
      <p:sp>
        <p:nvSpPr>
          <p:cNvPr id="9" name="Text 6"/>
          <p:cNvSpPr/>
          <p:nvPr/>
        </p:nvSpPr>
        <p:spPr>
          <a:xfrm>
            <a:off x="228600" y="1417320"/>
            <a:ext cx="1874520" cy="59436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People</a:t>
            </a:r>
            <a:endParaRPr lang="en-US" dirty="0"/>
          </a:p>
        </p:txBody>
      </p:sp>
      <p:sp>
        <p:nvSpPr>
          <p:cNvPr id="12" name="Text 9"/>
          <p:cNvSpPr/>
          <p:nvPr/>
        </p:nvSpPr>
        <p:spPr>
          <a:xfrm>
            <a:off x="301752" y="2381986"/>
            <a:ext cx="1728216" cy="594360"/>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Define Roles &amp; Attributes</a:t>
            </a:r>
            <a:endParaRPr lang="en-US" sz="1600" dirty="0"/>
          </a:p>
        </p:txBody>
      </p:sp>
      <p:sp>
        <p:nvSpPr>
          <p:cNvPr id="13" name="Shape 10"/>
          <p:cNvSpPr/>
          <p:nvPr/>
        </p:nvSpPr>
        <p:spPr>
          <a:xfrm>
            <a:off x="365760" y="3383280"/>
            <a:ext cx="1600200" cy="0"/>
          </a:xfrm>
          <a:prstGeom prst="line">
            <a:avLst/>
          </a:prstGeom>
          <a:noFill/>
          <a:ln w="9525">
            <a:solidFill>
              <a:srgbClr val="C8D8E8"/>
            </a:solidFill>
            <a:prstDash val="solid"/>
          </a:ln>
        </p:spPr>
        <p:txBody>
          <a:bodyPr/>
          <a:lstStyle/>
          <a:p>
            <a:endParaRPr lang="en-US"/>
          </a:p>
        </p:txBody>
      </p:sp>
      <p:sp>
        <p:nvSpPr>
          <p:cNvPr id="16" name="Text 13"/>
          <p:cNvSpPr/>
          <p:nvPr/>
        </p:nvSpPr>
        <p:spPr>
          <a:xfrm>
            <a:off x="301752" y="3805509"/>
            <a:ext cx="1728216" cy="613983"/>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Competitive Compensation</a:t>
            </a:r>
            <a:endParaRPr lang="en-US" sz="1600" dirty="0"/>
          </a:p>
        </p:txBody>
      </p:sp>
      <p:sp>
        <p:nvSpPr>
          <p:cNvPr id="17" name="Shape 14"/>
          <p:cNvSpPr/>
          <p:nvPr/>
        </p:nvSpPr>
        <p:spPr>
          <a:xfrm>
            <a:off x="365760" y="4864608"/>
            <a:ext cx="1600200" cy="0"/>
          </a:xfrm>
          <a:prstGeom prst="line">
            <a:avLst/>
          </a:prstGeom>
          <a:noFill/>
          <a:ln w="9525">
            <a:solidFill>
              <a:srgbClr val="C8D8E8"/>
            </a:solidFill>
            <a:prstDash val="solid"/>
          </a:ln>
        </p:spPr>
        <p:txBody>
          <a:bodyPr/>
          <a:lstStyle/>
          <a:p>
            <a:endParaRPr lang="en-US"/>
          </a:p>
        </p:txBody>
      </p:sp>
      <p:sp>
        <p:nvSpPr>
          <p:cNvPr id="20" name="Text 17"/>
          <p:cNvSpPr/>
          <p:nvPr/>
        </p:nvSpPr>
        <p:spPr>
          <a:xfrm>
            <a:off x="310896" y="5286313"/>
            <a:ext cx="1728216" cy="613982"/>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Recruiting &amp; Hiring</a:t>
            </a:r>
            <a:endParaRPr lang="en-US" sz="1600" dirty="0"/>
          </a:p>
        </p:txBody>
      </p:sp>
      <p:sp>
        <p:nvSpPr>
          <p:cNvPr id="21" name="Shape 18"/>
          <p:cNvSpPr/>
          <p:nvPr/>
        </p:nvSpPr>
        <p:spPr>
          <a:xfrm>
            <a:off x="365760" y="6345936"/>
            <a:ext cx="1600200" cy="0"/>
          </a:xfrm>
          <a:prstGeom prst="line">
            <a:avLst/>
          </a:prstGeom>
          <a:noFill/>
          <a:ln w="9525">
            <a:solidFill>
              <a:srgbClr val="C8D8E8"/>
            </a:solidFill>
            <a:prstDash val="solid"/>
          </a:ln>
        </p:spPr>
        <p:txBody>
          <a:bodyPr/>
          <a:lstStyle/>
          <a:p>
            <a:endParaRPr lang="en-US"/>
          </a:p>
        </p:txBody>
      </p:sp>
      <p:sp>
        <p:nvSpPr>
          <p:cNvPr id="22" name="Shape 19"/>
          <p:cNvSpPr/>
          <p:nvPr/>
        </p:nvSpPr>
        <p:spPr>
          <a:xfrm>
            <a:off x="2194560" y="1417320"/>
            <a:ext cx="1874520" cy="5166360"/>
          </a:xfrm>
          <a:prstGeom prst="rect">
            <a:avLst/>
          </a:prstGeom>
          <a:solidFill>
            <a:schemeClr val="bg1"/>
          </a:solidFill>
          <a:ln w="12700">
            <a:solidFill>
              <a:srgbClr val="D0DCE8"/>
            </a:solidFill>
            <a:prstDash val="solid"/>
          </a:ln>
          <a:effectLst>
            <a:outerShdw blurRad="63500" dist="25400" dir="8100000" algn="bl" rotWithShape="0">
              <a:srgbClr val="000000">
                <a:alpha val="15000"/>
              </a:srgbClr>
            </a:outerShdw>
          </a:effectLst>
        </p:spPr>
        <p:txBody>
          <a:bodyPr/>
          <a:lstStyle/>
          <a:p>
            <a:endParaRPr lang="en-US"/>
          </a:p>
        </p:txBody>
      </p:sp>
      <p:sp>
        <p:nvSpPr>
          <p:cNvPr id="23" name="Shape 20"/>
          <p:cNvSpPr/>
          <p:nvPr/>
        </p:nvSpPr>
        <p:spPr>
          <a:xfrm>
            <a:off x="2194560" y="1417320"/>
            <a:ext cx="1874520" cy="594360"/>
          </a:xfrm>
          <a:prstGeom prst="rect">
            <a:avLst/>
          </a:prstGeom>
          <a:solidFill>
            <a:srgbClr val="1A6B5A"/>
          </a:solidFill>
          <a:ln w="12700">
            <a:solidFill>
              <a:srgbClr val="1A6B5A"/>
            </a:solidFill>
            <a:prstDash val="solid"/>
          </a:ln>
        </p:spPr>
        <p:txBody>
          <a:bodyPr/>
          <a:lstStyle/>
          <a:p>
            <a:endParaRPr lang="en-US"/>
          </a:p>
        </p:txBody>
      </p:sp>
      <p:sp>
        <p:nvSpPr>
          <p:cNvPr id="24" name="Text 21"/>
          <p:cNvSpPr/>
          <p:nvPr/>
        </p:nvSpPr>
        <p:spPr>
          <a:xfrm>
            <a:off x="2194560" y="1417320"/>
            <a:ext cx="1874520" cy="59436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Training</a:t>
            </a:r>
            <a:endParaRPr lang="en-US" sz="1100" dirty="0"/>
          </a:p>
        </p:txBody>
      </p:sp>
      <p:sp>
        <p:nvSpPr>
          <p:cNvPr id="27" name="Text 24"/>
          <p:cNvSpPr/>
          <p:nvPr/>
        </p:nvSpPr>
        <p:spPr>
          <a:xfrm>
            <a:off x="2267712" y="2373457"/>
            <a:ext cx="1728216" cy="594360"/>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Course Needs by Role</a:t>
            </a:r>
            <a:endParaRPr lang="en-US" sz="1600" dirty="0"/>
          </a:p>
        </p:txBody>
      </p:sp>
      <p:sp>
        <p:nvSpPr>
          <p:cNvPr id="28" name="Shape 25"/>
          <p:cNvSpPr/>
          <p:nvPr/>
        </p:nvSpPr>
        <p:spPr>
          <a:xfrm>
            <a:off x="2331720" y="3383280"/>
            <a:ext cx="1600200" cy="0"/>
          </a:xfrm>
          <a:prstGeom prst="line">
            <a:avLst/>
          </a:prstGeom>
          <a:noFill/>
          <a:ln w="9525">
            <a:solidFill>
              <a:srgbClr val="C8D8E8"/>
            </a:solidFill>
            <a:prstDash val="solid"/>
          </a:ln>
        </p:spPr>
        <p:txBody>
          <a:bodyPr/>
          <a:lstStyle/>
          <a:p>
            <a:endParaRPr lang="en-US"/>
          </a:p>
        </p:txBody>
      </p:sp>
      <p:sp>
        <p:nvSpPr>
          <p:cNvPr id="31" name="Text 28"/>
          <p:cNvSpPr/>
          <p:nvPr/>
        </p:nvSpPr>
        <p:spPr>
          <a:xfrm>
            <a:off x="2267712" y="3804414"/>
            <a:ext cx="1728216" cy="649332"/>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Content Development</a:t>
            </a:r>
            <a:endParaRPr lang="en-US" sz="1600" dirty="0"/>
          </a:p>
        </p:txBody>
      </p:sp>
      <p:sp>
        <p:nvSpPr>
          <p:cNvPr id="32" name="Shape 29"/>
          <p:cNvSpPr/>
          <p:nvPr/>
        </p:nvSpPr>
        <p:spPr>
          <a:xfrm>
            <a:off x="2331720" y="4864608"/>
            <a:ext cx="1600200" cy="0"/>
          </a:xfrm>
          <a:prstGeom prst="line">
            <a:avLst/>
          </a:prstGeom>
          <a:noFill/>
          <a:ln w="9525">
            <a:solidFill>
              <a:srgbClr val="C8D8E8"/>
            </a:solidFill>
            <a:prstDash val="solid"/>
          </a:ln>
        </p:spPr>
        <p:txBody>
          <a:bodyPr/>
          <a:lstStyle/>
          <a:p>
            <a:endParaRPr lang="en-US"/>
          </a:p>
        </p:txBody>
      </p:sp>
      <p:sp>
        <p:nvSpPr>
          <p:cNvPr id="35" name="Text 32"/>
          <p:cNvSpPr/>
          <p:nvPr/>
        </p:nvSpPr>
        <p:spPr>
          <a:xfrm>
            <a:off x="2267712" y="5311866"/>
            <a:ext cx="1728216" cy="557781"/>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Delivery &amp; Schedule</a:t>
            </a:r>
            <a:endParaRPr lang="en-US" sz="1600" dirty="0"/>
          </a:p>
        </p:txBody>
      </p:sp>
      <p:sp>
        <p:nvSpPr>
          <p:cNvPr id="36" name="Shape 33"/>
          <p:cNvSpPr/>
          <p:nvPr/>
        </p:nvSpPr>
        <p:spPr>
          <a:xfrm>
            <a:off x="2331720" y="6345936"/>
            <a:ext cx="1600200" cy="0"/>
          </a:xfrm>
          <a:prstGeom prst="line">
            <a:avLst/>
          </a:prstGeom>
          <a:noFill/>
          <a:ln w="9525">
            <a:solidFill>
              <a:srgbClr val="C8D8E8"/>
            </a:solidFill>
            <a:prstDash val="solid"/>
          </a:ln>
        </p:spPr>
        <p:txBody>
          <a:bodyPr/>
          <a:lstStyle/>
          <a:p>
            <a:endParaRPr lang="en-US"/>
          </a:p>
        </p:txBody>
      </p:sp>
      <p:sp>
        <p:nvSpPr>
          <p:cNvPr id="37" name="Shape 34"/>
          <p:cNvSpPr/>
          <p:nvPr/>
        </p:nvSpPr>
        <p:spPr>
          <a:xfrm>
            <a:off x="4160520" y="1417320"/>
            <a:ext cx="1874520" cy="5166360"/>
          </a:xfrm>
          <a:prstGeom prst="rect">
            <a:avLst/>
          </a:prstGeom>
          <a:solidFill>
            <a:srgbClr val="EEF4F9"/>
          </a:solidFill>
          <a:ln w="12700">
            <a:solidFill>
              <a:srgbClr val="D0DCE8"/>
            </a:solidFill>
            <a:prstDash val="solid"/>
          </a:ln>
          <a:effectLst>
            <a:outerShdw blurRad="63500" dist="25400" dir="8100000" algn="bl" rotWithShape="0">
              <a:srgbClr val="000000">
                <a:alpha val="15000"/>
              </a:srgbClr>
            </a:outerShdw>
          </a:effectLst>
        </p:spPr>
        <p:txBody>
          <a:bodyPr/>
          <a:lstStyle/>
          <a:p>
            <a:endParaRPr lang="en-US"/>
          </a:p>
        </p:txBody>
      </p:sp>
      <p:sp>
        <p:nvSpPr>
          <p:cNvPr id="38" name="Shape 35"/>
          <p:cNvSpPr/>
          <p:nvPr/>
        </p:nvSpPr>
        <p:spPr>
          <a:xfrm>
            <a:off x="4160520" y="1417320"/>
            <a:ext cx="1874520" cy="594360"/>
          </a:xfrm>
          <a:prstGeom prst="rect">
            <a:avLst/>
          </a:prstGeom>
          <a:solidFill>
            <a:srgbClr val="4E96DD"/>
          </a:solidFill>
          <a:ln w="12700">
            <a:solidFill>
              <a:srgbClr val="1D6FA4"/>
            </a:solidFill>
            <a:prstDash val="solid"/>
          </a:ln>
        </p:spPr>
        <p:txBody>
          <a:bodyPr/>
          <a:lstStyle/>
          <a:p>
            <a:endParaRPr lang="en-US"/>
          </a:p>
        </p:txBody>
      </p:sp>
      <p:sp>
        <p:nvSpPr>
          <p:cNvPr id="39" name="Text 36"/>
          <p:cNvSpPr/>
          <p:nvPr/>
        </p:nvSpPr>
        <p:spPr>
          <a:xfrm>
            <a:off x="4160520" y="1417320"/>
            <a:ext cx="1874520" cy="59436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Coaching</a:t>
            </a:r>
            <a:endParaRPr lang="en-US" sz="1100" dirty="0"/>
          </a:p>
        </p:txBody>
      </p:sp>
      <p:sp>
        <p:nvSpPr>
          <p:cNvPr id="42" name="Text 39"/>
          <p:cNvSpPr/>
          <p:nvPr/>
        </p:nvSpPr>
        <p:spPr>
          <a:xfrm>
            <a:off x="4242816" y="2256489"/>
            <a:ext cx="1728216" cy="828297"/>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Define Performance Standards</a:t>
            </a:r>
            <a:endParaRPr lang="en-US" sz="1600" dirty="0"/>
          </a:p>
        </p:txBody>
      </p:sp>
      <p:sp>
        <p:nvSpPr>
          <p:cNvPr id="43" name="Shape 40"/>
          <p:cNvSpPr/>
          <p:nvPr/>
        </p:nvSpPr>
        <p:spPr>
          <a:xfrm>
            <a:off x="4297680" y="3383280"/>
            <a:ext cx="1600200" cy="0"/>
          </a:xfrm>
          <a:prstGeom prst="line">
            <a:avLst/>
          </a:prstGeom>
          <a:noFill/>
          <a:ln w="9525">
            <a:solidFill>
              <a:srgbClr val="C8D8E8"/>
            </a:solidFill>
            <a:prstDash val="solid"/>
          </a:ln>
        </p:spPr>
        <p:txBody>
          <a:bodyPr/>
          <a:lstStyle/>
          <a:p>
            <a:endParaRPr lang="en-US"/>
          </a:p>
        </p:txBody>
      </p:sp>
      <p:sp>
        <p:nvSpPr>
          <p:cNvPr id="46" name="Text 43"/>
          <p:cNvSpPr/>
          <p:nvPr/>
        </p:nvSpPr>
        <p:spPr>
          <a:xfrm>
            <a:off x="4242816" y="3807141"/>
            <a:ext cx="1728216" cy="613991"/>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Schedule &amp; Inspect</a:t>
            </a:r>
            <a:endParaRPr lang="en-US" sz="1600" dirty="0"/>
          </a:p>
        </p:txBody>
      </p:sp>
      <p:sp>
        <p:nvSpPr>
          <p:cNvPr id="47" name="Shape 44"/>
          <p:cNvSpPr/>
          <p:nvPr/>
        </p:nvSpPr>
        <p:spPr>
          <a:xfrm>
            <a:off x="4297680" y="4864608"/>
            <a:ext cx="1600200" cy="0"/>
          </a:xfrm>
          <a:prstGeom prst="line">
            <a:avLst/>
          </a:prstGeom>
          <a:noFill/>
          <a:ln w="9525">
            <a:solidFill>
              <a:srgbClr val="C8D8E8"/>
            </a:solidFill>
            <a:prstDash val="solid"/>
          </a:ln>
        </p:spPr>
        <p:txBody>
          <a:bodyPr/>
          <a:lstStyle/>
          <a:p>
            <a:endParaRPr lang="en-US"/>
          </a:p>
        </p:txBody>
      </p:sp>
      <p:sp>
        <p:nvSpPr>
          <p:cNvPr id="50" name="Text 47"/>
          <p:cNvSpPr/>
          <p:nvPr/>
        </p:nvSpPr>
        <p:spPr>
          <a:xfrm>
            <a:off x="4242816" y="5403791"/>
            <a:ext cx="1728216" cy="373932"/>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Build Competency</a:t>
            </a:r>
            <a:endParaRPr lang="en-US" sz="1600" dirty="0"/>
          </a:p>
        </p:txBody>
      </p:sp>
      <p:sp>
        <p:nvSpPr>
          <p:cNvPr id="51" name="Shape 48"/>
          <p:cNvSpPr/>
          <p:nvPr/>
        </p:nvSpPr>
        <p:spPr>
          <a:xfrm>
            <a:off x="4297680" y="6345936"/>
            <a:ext cx="1600200" cy="0"/>
          </a:xfrm>
          <a:prstGeom prst="line">
            <a:avLst/>
          </a:prstGeom>
          <a:noFill/>
          <a:ln w="9525">
            <a:solidFill>
              <a:srgbClr val="C8D8E8"/>
            </a:solidFill>
            <a:prstDash val="solid"/>
          </a:ln>
        </p:spPr>
        <p:txBody>
          <a:bodyPr/>
          <a:lstStyle/>
          <a:p>
            <a:endParaRPr lang="en-US"/>
          </a:p>
        </p:txBody>
      </p:sp>
      <p:sp>
        <p:nvSpPr>
          <p:cNvPr id="52" name="Shape 49"/>
          <p:cNvSpPr/>
          <p:nvPr/>
        </p:nvSpPr>
        <p:spPr>
          <a:xfrm>
            <a:off x="6126480" y="1417320"/>
            <a:ext cx="1874520" cy="5166360"/>
          </a:xfrm>
          <a:prstGeom prst="rect">
            <a:avLst/>
          </a:prstGeom>
          <a:solidFill>
            <a:schemeClr val="bg1"/>
          </a:solidFill>
          <a:ln w="12700">
            <a:solidFill>
              <a:srgbClr val="D0DCE8"/>
            </a:solidFill>
            <a:prstDash val="solid"/>
          </a:ln>
          <a:effectLst>
            <a:outerShdw blurRad="63500" dist="25400" dir="8100000" algn="bl" rotWithShape="0">
              <a:srgbClr val="000000">
                <a:alpha val="15000"/>
              </a:srgbClr>
            </a:outerShdw>
          </a:effectLst>
        </p:spPr>
        <p:txBody>
          <a:bodyPr/>
          <a:lstStyle/>
          <a:p>
            <a:endParaRPr lang="en-US"/>
          </a:p>
        </p:txBody>
      </p:sp>
      <p:sp>
        <p:nvSpPr>
          <p:cNvPr id="53" name="Shape 50"/>
          <p:cNvSpPr/>
          <p:nvPr/>
        </p:nvSpPr>
        <p:spPr>
          <a:xfrm>
            <a:off x="6126480" y="1417320"/>
            <a:ext cx="1874520" cy="594360"/>
          </a:xfrm>
          <a:prstGeom prst="rect">
            <a:avLst/>
          </a:prstGeom>
          <a:solidFill>
            <a:srgbClr val="4A5568"/>
          </a:solidFill>
          <a:ln w="12700">
            <a:solidFill>
              <a:srgbClr val="4A5568"/>
            </a:solidFill>
            <a:prstDash val="solid"/>
          </a:ln>
        </p:spPr>
        <p:txBody>
          <a:bodyPr/>
          <a:lstStyle/>
          <a:p>
            <a:endParaRPr lang="en-US"/>
          </a:p>
        </p:txBody>
      </p:sp>
      <p:sp>
        <p:nvSpPr>
          <p:cNvPr id="54" name="Text 51"/>
          <p:cNvSpPr/>
          <p:nvPr/>
        </p:nvSpPr>
        <p:spPr>
          <a:xfrm>
            <a:off x="6126480" y="1417320"/>
            <a:ext cx="1874520" cy="59436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Goals &amp; Results</a:t>
            </a:r>
            <a:endParaRPr lang="en-US" sz="1600" dirty="0"/>
          </a:p>
        </p:txBody>
      </p:sp>
      <p:sp>
        <p:nvSpPr>
          <p:cNvPr id="57" name="Text 54"/>
          <p:cNvSpPr/>
          <p:nvPr/>
        </p:nvSpPr>
        <p:spPr>
          <a:xfrm>
            <a:off x="6199632" y="2498288"/>
            <a:ext cx="1728216" cy="336351"/>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Establish Goals</a:t>
            </a:r>
            <a:endParaRPr lang="en-US" sz="1600" dirty="0"/>
          </a:p>
        </p:txBody>
      </p:sp>
      <p:sp>
        <p:nvSpPr>
          <p:cNvPr id="58" name="Shape 55"/>
          <p:cNvSpPr/>
          <p:nvPr/>
        </p:nvSpPr>
        <p:spPr>
          <a:xfrm>
            <a:off x="6263640" y="3383280"/>
            <a:ext cx="1600200" cy="0"/>
          </a:xfrm>
          <a:prstGeom prst="line">
            <a:avLst/>
          </a:prstGeom>
          <a:noFill/>
          <a:ln w="9525">
            <a:solidFill>
              <a:srgbClr val="C8D8E8"/>
            </a:solidFill>
            <a:prstDash val="solid"/>
          </a:ln>
        </p:spPr>
        <p:txBody>
          <a:bodyPr/>
          <a:lstStyle/>
          <a:p>
            <a:endParaRPr lang="en-US"/>
          </a:p>
        </p:txBody>
      </p:sp>
      <p:sp>
        <p:nvSpPr>
          <p:cNvPr id="61" name="Text 58"/>
          <p:cNvSpPr/>
          <p:nvPr/>
        </p:nvSpPr>
        <p:spPr>
          <a:xfrm>
            <a:off x="6199632" y="3803232"/>
            <a:ext cx="1728216" cy="613991"/>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High-Impact Activities</a:t>
            </a:r>
            <a:endParaRPr lang="en-US" sz="1600" dirty="0"/>
          </a:p>
        </p:txBody>
      </p:sp>
      <p:sp>
        <p:nvSpPr>
          <p:cNvPr id="62" name="Shape 59"/>
          <p:cNvSpPr/>
          <p:nvPr/>
        </p:nvSpPr>
        <p:spPr>
          <a:xfrm>
            <a:off x="6263640" y="4864608"/>
            <a:ext cx="1600200" cy="0"/>
          </a:xfrm>
          <a:prstGeom prst="line">
            <a:avLst/>
          </a:prstGeom>
          <a:noFill/>
          <a:ln w="9525">
            <a:solidFill>
              <a:srgbClr val="C8D8E8"/>
            </a:solidFill>
            <a:prstDash val="solid"/>
          </a:ln>
        </p:spPr>
        <p:txBody>
          <a:bodyPr/>
          <a:lstStyle/>
          <a:p>
            <a:endParaRPr lang="en-US"/>
          </a:p>
        </p:txBody>
      </p:sp>
      <p:sp>
        <p:nvSpPr>
          <p:cNvPr id="65" name="Text 62"/>
          <p:cNvSpPr/>
          <p:nvPr/>
        </p:nvSpPr>
        <p:spPr>
          <a:xfrm>
            <a:off x="6199632" y="5284563"/>
            <a:ext cx="1728216" cy="613318"/>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Visibility &amp; Campaigns</a:t>
            </a:r>
            <a:endParaRPr lang="en-US" sz="1600" dirty="0"/>
          </a:p>
        </p:txBody>
      </p:sp>
      <p:sp>
        <p:nvSpPr>
          <p:cNvPr id="66" name="Shape 63"/>
          <p:cNvSpPr/>
          <p:nvPr/>
        </p:nvSpPr>
        <p:spPr>
          <a:xfrm>
            <a:off x="6263640" y="6345936"/>
            <a:ext cx="1600200" cy="0"/>
          </a:xfrm>
          <a:prstGeom prst="line">
            <a:avLst/>
          </a:prstGeom>
          <a:noFill/>
          <a:ln w="9525">
            <a:solidFill>
              <a:srgbClr val="C8D8E8"/>
            </a:solidFill>
            <a:prstDash val="solid"/>
          </a:ln>
        </p:spPr>
        <p:txBody>
          <a:bodyPr/>
          <a:lstStyle/>
          <a:p>
            <a:endParaRPr lang="en-US"/>
          </a:p>
        </p:txBody>
      </p:sp>
      <p:sp>
        <p:nvSpPr>
          <p:cNvPr id="67" name="Shape 64"/>
          <p:cNvSpPr/>
          <p:nvPr/>
        </p:nvSpPr>
        <p:spPr>
          <a:xfrm>
            <a:off x="8092440" y="1417320"/>
            <a:ext cx="1874520" cy="5166360"/>
          </a:xfrm>
          <a:prstGeom prst="rect">
            <a:avLst/>
          </a:prstGeom>
          <a:solidFill>
            <a:srgbClr val="EEF4F9"/>
          </a:solidFill>
          <a:ln w="12700">
            <a:solidFill>
              <a:srgbClr val="D0DCE8"/>
            </a:solidFill>
            <a:prstDash val="solid"/>
          </a:ln>
          <a:effectLst>
            <a:outerShdw blurRad="63500" dist="25400" dir="8100000" algn="bl" rotWithShape="0">
              <a:srgbClr val="000000">
                <a:alpha val="15000"/>
              </a:srgbClr>
            </a:outerShdw>
          </a:effectLst>
        </p:spPr>
        <p:txBody>
          <a:bodyPr/>
          <a:lstStyle/>
          <a:p>
            <a:endParaRPr lang="en-US"/>
          </a:p>
        </p:txBody>
      </p:sp>
      <p:sp>
        <p:nvSpPr>
          <p:cNvPr id="68" name="Shape 65"/>
          <p:cNvSpPr/>
          <p:nvPr/>
        </p:nvSpPr>
        <p:spPr>
          <a:xfrm>
            <a:off x="8092440" y="1417320"/>
            <a:ext cx="1874520" cy="594360"/>
          </a:xfrm>
          <a:prstGeom prst="rect">
            <a:avLst/>
          </a:prstGeom>
          <a:solidFill>
            <a:srgbClr val="6B4C9A"/>
          </a:solidFill>
          <a:ln w="12700">
            <a:solidFill>
              <a:srgbClr val="6B4C9A"/>
            </a:solidFill>
            <a:prstDash val="solid"/>
          </a:ln>
        </p:spPr>
        <p:txBody>
          <a:bodyPr/>
          <a:lstStyle/>
          <a:p>
            <a:endParaRPr lang="en-US"/>
          </a:p>
        </p:txBody>
      </p:sp>
      <p:sp>
        <p:nvSpPr>
          <p:cNvPr id="69" name="Text 66"/>
          <p:cNvSpPr/>
          <p:nvPr/>
        </p:nvSpPr>
        <p:spPr>
          <a:xfrm>
            <a:off x="8092440" y="1417320"/>
            <a:ext cx="1874520" cy="59436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Reinforce &amp; Recognize</a:t>
            </a:r>
            <a:endParaRPr lang="en-US" sz="1600" dirty="0"/>
          </a:p>
        </p:txBody>
      </p:sp>
      <p:sp>
        <p:nvSpPr>
          <p:cNvPr id="72" name="Text 69"/>
          <p:cNvSpPr/>
          <p:nvPr/>
        </p:nvSpPr>
        <p:spPr>
          <a:xfrm>
            <a:off x="8165592" y="2506280"/>
            <a:ext cx="1728216" cy="355793"/>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Incentive Plans</a:t>
            </a:r>
            <a:endParaRPr lang="en-US" sz="1600" dirty="0"/>
          </a:p>
        </p:txBody>
      </p:sp>
      <p:sp>
        <p:nvSpPr>
          <p:cNvPr id="73" name="Shape 70"/>
          <p:cNvSpPr/>
          <p:nvPr/>
        </p:nvSpPr>
        <p:spPr>
          <a:xfrm>
            <a:off x="8229600" y="3383280"/>
            <a:ext cx="1600200" cy="0"/>
          </a:xfrm>
          <a:prstGeom prst="line">
            <a:avLst/>
          </a:prstGeom>
          <a:noFill/>
          <a:ln w="9525">
            <a:solidFill>
              <a:srgbClr val="C8D8E8"/>
            </a:solidFill>
            <a:prstDash val="solid"/>
          </a:ln>
        </p:spPr>
        <p:txBody>
          <a:bodyPr/>
          <a:lstStyle/>
          <a:p>
            <a:endParaRPr lang="en-US"/>
          </a:p>
        </p:txBody>
      </p:sp>
      <p:sp>
        <p:nvSpPr>
          <p:cNvPr id="76" name="Text 73"/>
          <p:cNvSpPr/>
          <p:nvPr/>
        </p:nvSpPr>
        <p:spPr>
          <a:xfrm>
            <a:off x="8165592" y="3817850"/>
            <a:ext cx="1728216" cy="622459"/>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Recognition Programs</a:t>
            </a:r>
            <a:endParaRPr lang="en-US" sz="1600" dirty="0"/>
          </a:p>
        </p:txBody>
      </p:sp>
      <p:sp>
        <p:nvSpPr>
          <p:cNvPr id="77" name="Shape 74"/>
          <p:cNvSpPr/>
          <p:nvPr/>
        </p:nvSpPr>
        <p:spPr>
          <a:xfrm>
            <a:off x="8229600" y="4864608"/>
            <a:ext cx="1600200" cy="0"/>
          </a:xfrm>
          <a:prstGeom prst="line">
            <a:avLst/>
          </a:prstGeom>
          <a:noFill/>
          <a:ln w="9525">
            <a:solidFill>
              <a:srgbClr val="C8D8E8"/>
            </a:solidFill>
            <a:prstDash val="solid"/>
          </a:ln>
        </p:spPr>
        <p:txBody>
          <a:bodyPr/>
          <a:lstStyle/>
          <a:p>
            <a:endParaRPr lang="en-US"/>
          </a:p>
        </p:txBody>
      </p:sp>
      <p:sp>
        <p:nvSpPr>
          <p:cNvPr id="80" name="Text 77"/>
          <p:cNvSpPr/>
          <p:nvPr/>
        </p:nvSpPr>
        <p:spPr>
          <a:xfrm>
            <a:off x="8165592" y="5275423"/>
            <a:ext cx="1728216" cy="622457"/>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Career Development</a:t>
            </a:r>
            <a:endParaRPr lang="en-US" sz="1600" dirty="0"/>
          </a:p>
        </p:txBody>
      </p:sp>
      <p:sp>
        <p:nvSpPr>
          <p:cNvPr id="81" name="Shape 78"/>
          <p:cNvSpPr/>
          <p:nvPr/>
        </p:nvSpPr>
        <p:spPr>
          <a:xfrm>
            <a:off x="8229600" y="6345936"/>
            <a:ext cx="1600200" cy="0"/>
          </a:xfrm>
          <a:prstGeom prst="line">
            <a:avLst/>
          </a:prstGeom>
          <a:noFill/>
          <a:ln w="9525">
            <a:solidFill>
              <a:srgbClr val="C8D8E8"/>
            </a:solidFill>
            <a:prstDash val="solid"/>
          </a:ln>
        </p:spPr>
        <p:txBody>
          <a:bodyPr/>
          <a:lstStyle/>
          <a:p>
            <a:endParaRPr lang="en-US"/>
          </a:p>
        </p:txBody>
      </p:sp>
      <p:sp>
        <p:nvSpPr>
          <p:cNvPr id="82" name="Shape 79"/>
          <p:cNvSpPr/>
          <p:nvPr/>
        </p:nvSpPr>
        <p:spPr>
          <a:xfrm>
            <a:off x="10058400" y="1417320"/>
            <a:ext cx="1874520" cy="5166360"/>
          </a:xfrm>
          <a:prstGeom prst="rect">
            <a:avLst/>
          </a:prstGeom>
          <a:solidFill>
            <a:schemeClr val="bg1"/>
          </a:solidFill>
          <a:ln w="12700">
            <a:solidFill>
              <a:srgbClr val="D0DCE8"/>
            </a:solidFill>
            <a:prstDash val="solid"/>
          </a:ln>
          <a:effectLst>
            <a:outerShdw blurRad="63500" dist="25400" dir="8100000" algn="bl" rotWithShape="0">
              <a:srgbClr val="000000">
                <a:alpha val="15000"/>
              </a:srgbClr>
            </a:outerShdw>
          </a:effectLst>
        </p:spPr>
        <p:txBody>
          <a:bodyPr/>
          <a:lstStyle/>
          <a:p>
            <a:endParaRPr lang="en-US"/>
          </a:p>
        </p:txBody>
      </p:sp>
      <p:sp>
        <p:nvSpPr>
          <p:cNvPr id="83" name="Shape 80"/>
          <p:cNvSpPr/>
          <p:nvPr/>
        </p:nvSpPr>
        <p:spPr>
          <a:xfrm>
            <a:off x="10058400" y="1417320"/>
            <a:ext cx="1874520" cy="594360"/>
          </a:xfrm>
          <a:prstGeom prst="rect">
            <a:avLst/>
          </a:prstGeom>
          <a:solidFill>
            <a:srgbClr val="1A3A5C"/>
          </a:solidFill>
          <a:ln w="12700">
            <a:solidFill>
              <a:srgbClr val="1A3A5C"/>
            </a:solidFill>
            <a:prstDash val="solid"/>
          </a:ln>
        </p:spPr>
        <p:txBody>
          <a:bodyPr/>
          <a:lstStyle/>
          <a:p>
            <a:endParaRPr lang="en-US"/>
          </a:p>
        </p:txBody>
      </p:sp>
      <p:sp>
        <p:nvSpPr>
          <p:cNvPr id="84" name="Text 81"/>
          <p:cNvSpPr/>
          <p:nvPr/>
        </p:nvSpPr>
        <p:spPr>
          <a:xfrm>
            <a:off x="10058400" y="1417320"/>
            <a:ext cx="1874520" cy="59436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Performance Management</a:t>
            </a:r>
            <a:endParaRPr lang="en-US" sz="1600" dirty="0"/>
          </a:p>
        </p:txBody>
      </p:sp>
      <p:sp>
        <p:nvSpPr>
          <p:cNvPr id="87" name="Text 84"/>
          <p:cNvSpPr/>
          <p:nvPr/>
        </p:nvSpPr>
        <p:spPr>
          <a:xfrm>
            <a:off x="10131552" y="2385422"/>
            <a:ext cx="1728216" cy="593119"/>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Tracking &amp; Reporting</a:t>
            </a:r>
            <a:endParaRPr lang="en-US" sz="1600" dirty="0"/>
          </a:p>
        </p:txBody>
      </p:sp>
      <p:sp>
        <p:nvSpPr>
          <p:cNvPr id="88" name="Shape 85"/>
          <p:cNvSpPr/>
          <p:nvPr/>
        </p:nvSpPr>
        <p:spPr>
          <a:xfrm>
            <a:off x="10195560" y="3383280"/>
            <a:ext cx="1600200" cy="0"/>
          </a:xfrm>
          <a:prstGeom prst="line">
            <a:avLst/>
          </a:prstGeom>
          <a:noFill/>
          <a:ln w="9525">
            <a:solidFill>
              <a:srgbClr val="C8D8E8"/>
            </a:solidFill>
            <a:prstDash val="solid"/>
          </a:ln>
        </p:spPr>
        <p:txBody>
          <a:bodyPr/>
          <a:lstStyle/>
          <a:p>
            <a:endParaRPr lang="en-US"/>
          </a:p>
        </p:txBody>
      </p:sp>
      <p:sp>
        <p:nvSpPr>
          <p:cNvPr id="91" name="Text 88"/>
          <p:cNvSpPr/>
          <p:nvPr/>
        </p:nvSpPr>
        <p:spPr>
          <a:xfrm>
            <a:off x="10131552" y="3946941"/>
            <a:ext cx="1728216" cy="374903"/>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Tools &amp; Resources</a:t>
            </a:r>
            <a:endParaRPr lang="en-US" sz="1600" dirty="0"/>
          </a:p>
        </p:txBody>
      </p:sp>
      <p:sp>
        <p:nvSpPr>
          <p:cNvPr id="92" name="Shape 89"/>
          <p:cNvSpPr/>
          <p:nvPr/>
        </p:nvSpPr>
        <p:spPr>
          <a:xfrm>
            <a:off x="10195560" y="4864608"/>
            <a:ext cx="1600200" cy="0"/>
          </a:xfrm>
          <a:prstGeom prst="line">
            <a:avLst/>
          </a:prstGeom>
          <a:noFill/>
          <a:ln w="9525">
            <a:solidFill>
              <a:srgbClr val="C8D8E8"/>
            </a:solidFill>
            <a:prstDash val="solid"/>
          </a:ln>
        </p:spPr>
        <p:txBody>
          <a:bodyPr/>
          <a:lstStyle/>
          <a:p>
            <a:endParaRPr lang="en-US"/>
          </a:p>
        </p:txBody>
      </p:sp>
      <p:sp>
        <p:nvSpPr>
          <p:cNvPr id="95" name="Text 92"/>
          <p:cNvSpPr/>
          <p:nvPr/>
        </p:nvSpPr>
        <p:spPr>
          <a:xfrm>
            <a:off x="10131552" y="5407373"/>
            <a:ext cx="1728216" cy="352375"/>
          </a:xfrm>
          <a:prstGeom prst="rect">
            <a:avLst/>
          </a:prstGeom>
          <a:noFill/>
          <a:ln/>
        </p:spPr>
        <p:txBody>
          <a:bodyPr wrap="square" rtlCol="0" anchor="t"/>
          <a:lstStyle/>
          <a:p>
            <a:pPr marL="0" indent="0" algn="ctr">
              <a:buNone/>
            </a:pPr>
            <a:r>
              <a:rPr lang="en-US" sz="1600" b="1" dirty="0">
                <a:solidFill>
                  <a:srgbClr val="1A2744"/>
                </a:solidFill>
                <a:latin typeface="Calibri" pitchFamily="34" charset="0"/>
                <a:ea typeface="Calibri" pitchFamily="34" charset="-122"/>
                <a:cs typeface="Calibri" pitchFamily="34" charset="-120"/>
              </a:rPr>
              <a:t>Accountability</a:t>
            </a:r>
            <a:endParaRPr lang="en-US" sz="1600" dirty="0"/>
          </a:p>
        </p:txBody>
      </p:sp>
      <p:sp>
        <p:nvSpPr>
          <p:cNvPr id="96" name="Shape 93"/>
          <p:cNvSpPr/>
          <p:nvPr/>
        </p:nvSpPr>
        <p:spPr>
          <a:xfrm>
            <a:off x="10195560" y="6345936"/>
            <a:ext cx="1600200" cy="0"/>
          </a:xfrm>
          <a:prstGeom prst="line">
            <a:avLst/>
          </a:prstGeom>
          <a:noFill/>
          <a:ln w="9525">
            <a:solidFill>
              <a:srgbClr val="C8D8E8"/>
            </a:solidFill>
            <a:prstDash val="solid"/>
          </a:ln>
        </p:spPr>
        <p:txBody>
          <a:bodyPr/>
          <a:lstStyle/>
          <a:p>
            <a:endParaRPr lang="en-US"/>
          </a:p>
        </p:txBody>
      </p:sp>
      <p:sp>
        <p:nvSpPr>
          <p:cNvPr id="97" name="Text 94"/>
          <p:cNvSpPr/>
          <p:nvPr/>
        </p:nvSpPr>
        <p:spPr>
          <a:xfrm>
            <a:off x="0" y="6583680"/>
            <a:ext cx="12161520" cy="274320"/>
          </a:xfrm>
          <a:prstGeom prst="rect">
            <a:avLst/>
          </a:prstGeom>
          <a:noFill/>
          <a:ln/>
        </p:spPr>
        <p:txBody>
          <a:bodyPr wrap="square" rtlCol="0" anchor="ctr"/>
          <a:lstStyle/>
          <a:p>
            <a:pPr marL="0" indent="0" algn="ctr">
              <a:buNone/>
            </a:pP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5F0"/>
        </a:solidFill>
        <a:effectLst/>
      </p:bgPr>
    </p:bg>
    <p:spTree>
      <p:nvGrpSpPr>
        <p:cNvPr id="1" name=""/>
        <p:cNvGrpSpPr/>
        <p:nvPr/>
      </p:nvGrpSpPr>
      <p:grpSpPr>
        <a:xfrm>
          <a:off x="0" y="0"/>
          <a:ext cx="0" cy="0"/>
          <a:chOff x="0" y="0"/>
          <a:chExt cx="0" cy="0"/>
        </a:xfrm>
      </p:grpSpPr>
      <p:sp>
        <p:nvSpPr>
          <p:cNvPr id="36" name="Shape 33"/>
          <p:cNvSpPr/>
          <p:nvPr/>
        </p:nvSpPr>
        <p:spPr>
          <a:xfrm>
            <a:off x="8164286" y="1510450"/>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2" name="Shape 0"/>
          <p:cNvSpPr/>
          <p:nvPr/>
        </p:nvSpPr>
        <p:spPr>
          <a:xfrm>
            <a:off x="-1" y="0"/>
            <a:ext cx="12239897" cy="960120"/>
          </a:xfrm>
          <a:prstGeom prst="rect">
            <a:avLst/>
          </a:prstGeom>
          <a:solidFill>
            <a:srgbClr val="1A5276"/>
          </a:solidFill>
          <a:ln w="12700">
            <a:solidFill>
              <a:srgbClr val="1A5276"/>
            </a:solidFill>
            <a:prstDash val="solid"/>
          </a:ln>
        </p:spPr>
        <p:txBody>
          <a:bodyPr/>
          <a:lstStyle/>
          <a:p>
            <a:endParaRPr lang="en-US"/>
          </a:p>
        </p:txBody>
      </p:sp>
      <p:sp>
        <p:nvSpPr>
          <p:cNvPr id="5" name="Text 2"/>
          <p:cNvSpPr/>
          <p:nvPr/>
        </p:nvSpPr>
        <p:spPr>
          <a:xfrm>
            <a:off x="209006" y="137160"/>
            <a:ext cx="9144000" cy="640080"/>
          </a:xfrm>
          <a:prstGeom prst="rect">
            <a:avLst/>
          </a:prstGeom>
          <a:noFill/>
          <a:ln/>
        </p:spPr>
        <p:txBody>
          <a:bodyPr wrap="square" rtlCol="0" anchor="ctr"/>
          <a:lstStyle/>
          <a:p>
            <a:pPr marL="0" indent="0" algn="l">
              <a:buNone/>
            </a:pPr>
            <a:r>
              <a:rPr lang="en-US" sz="3200" dirty="0">
                <a:solidFill>
                  <a:srgbClr val="FFFFFF"/>
                </a:solidFill>
                <a:latin typeface="Calibri Light" pitchFamily="34" charset="0"/>
                <a:ea typeface="Calibri Light" pitchFamily="34" charset="-122"/>
                <a:cs typeface="Calibri Light" pitchFamily="34" charset="-120"/>
              </a:rPr>
              <a:t>Growth Roadmap  ·  </a:t>
            </a:r>
            <a:r>
              <a:rPr lang="en-US" sz="3600" b="1" dirty="0">
                <a:solidFill>
                  <a:srgbClr val="FFFFFF"/>
                </a:solidFill>
                <a:latin typeface="Calibri Light" pitchFamily="34" charset="0"/>
                <a:ea typeface="Calibri Light" pitchFamily="34" charset="-122"/>
                <a:cs typeface="Calibri Light" pitchFamily="34" charset="-120"/>
              </a:rPr>
              <a:t>People</a:t>
            </a:r>
            <a:endParaRPr lang="en-US" sz="3200" b="1" dirty="0"/>
          </a:p>
        </p:txBody>
      </p:sp>
      <p:sp>
        <p:nvSpPr>
          <p:cNvPr id="7" name="Text 4"/>
          <p:cNvSpPr/>
          <p:nvPr/>
        </p:nvSpPr>
        <p:spPr>
          <a:xfrm>
            <a:off x="209006" y="1098970"/>
            <a:ext cx="11612880" cy="320040"/>
          </a:xfrm>
          <a:prstGeom prst="rect">
            <a:avLst/>
          </a:prstGeom>
          <a:noFill/>
          <a:ln/>
        </p:spPr>
        <p:txBody>
          <a:bodyPr wrap="square" rtlCol="0" anchor="ctr"/>
          <a:lstStyle/>
          <a:p>
            <a:pPr marL="0" indent="0">
              <a:buNone/>
            </a:pPr>
            <a:r>
              <a:rPr lang="en-US" sz="1400" i="1" dirty="0">
                <a:solidFill>
                  <a:srgbClr val="6B6B6B"/>
                </a:solidFill>
                <a:latin typeface="Calibri" pitchFamily="34" charset="0"/>
                <a:ea typeface="Calibri" pitchFamily="34" charset="-122"/>
                <a:cs typeface="Calibri" pitchFamily="34" charset="-120"/>
              </a:rPr>
              <a:t>Adapt each subcategory to reflect your organization's specific people priorities.</a:t>
            </a:r>
            <a:endParaRPr lang="en-US" sz="1400" dirty="0"/>
          </a:p>
        </p:txBody>
      </p:sp>
      <p:sp>
        <p:nvSpPr>
          <p:cNvPr id="8" name="Shape 5"/>
          <p:cNvSpPr/>
          <p:nvPr/>
        </p:nvSpPr>
        <p:spPr>
          <a:xfrm>
            <a:off x="209006" y="1510450"/>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9" name="Shape 6"/>
          <p:cNvSpPr/>
          <p:nvPr/>
        </p:nvSpPr>
        <p:spPr>
          <a:xfrm>
            <a:off x="209006" y="1510450"/>
            <a:ext cx="3794760" cy="594360"/>
          </a:xfrm>
          <a:prstGeom prst="rect">
            <a:avLst/>
          </a:prstGeom>
          <a:solidFill>
            <a:srgbClr val="1A5276"/>
          </a:solidFill>
          <a:ln w="12700">
            <a:solidFill>
              <a:srgbClr val="1A5276"/>
            </a:solidFill>
            <a:prstDash val="solid"/>
          </a:ln>
        </p:spPr>
        <p:txBody>
          <a:bodyPr/>
          <a:lstStyle/>
          <a:p>
            <a:endParaRPr lang="en-US"/>
          </a:p>
        </p:txBody>
      </p:sp>
      <p:sp>
        <p:nvSpPr>
          <p:cNvPr id="10" name="Text 7"/>
          <p:cNvSpPr/>
          <p:nvPr/>
        </p:nvSpPr>
        <p:spPr>
          <a:xfrm>
            <a:off x="318734" y="1510450"/>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Define Roles &amp; Attributes</a:t>
            </a:r>
            <a:endParaRPr lang="en-US" sz="2000" dirty="0"/>
          </a:p>
        </p:txBody>
      </p:sp>
      <p:sp>
        <p:nvSpPr>
          <p:cNvPr id="11" name="Text 8"/>
          <p:cNvSpPr/>
          <p:nvPr/>
        </p:nvSpPr>
        <p:spPr>
          <a:xfrm>
            <a:off x="373598" y="2168818"/>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Clarify expectations for each role. Use role personas to align responsibilities, priorities, and performance standards.</a:t>
            </a:r>
            <a:endParaRPr lang="en-US" sz="1400" dirty="0"/>
          </a:p>
        </p:txBody>
      </p:sp>
      <p:sp>
        <p:nvSpPr>
          <p:cNvPr id="22" name="Shape 19"/>
          <p:cNvSpPr/>
          <p:nvPr/>
        </p:nvSpPr>
        <p:spPr>
          <a:xfrm>
            <a:off x="4186646" y="1510450"/>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23" name="Shape 20"/>
          <p:cNvSpPr/>
          <p:nvPr/>
        </p:nvSpPr>
        <p:spPr>
          <a:xfrm>
            <a:off x="4186646" y="1510450"/>
            <a:ext cx="3794760" cy="594360"/>
          </a:xfrm>
          <a:prstGeom prst="rect">
            <a:avLst/>
          </a:prstGeom>
          <a:solidFill>
            <a:srgbClr val="1A5276"/>
          </a:solidFill>
          <a:ln w="12700">
            <a:solidFill>
              <a:srgbClr val="1A5276"/>
            </a:solidFill>
            <a:prstDash val="solid"/>
          </a:ln>
        </p:spPr>
        <p:txBody>
          <a:bodyPr/>
          <a:lstStyle/>
          <a:p>
            <a:endParaRPr lang="en-US"/>
          </a:p>
        </p:txBody>
      </p:sp>
      <p:sp>
        <p:nvSpPr>
          <p:cNvPr id="24" name="Text 21"/>
          <p:cNvSpPr/>
          <p:nvPr/>
        </p:nvSpPr>
        <p:spPr>
          <a:xfrm>
            <a:off x="4296374" y="1510450"/>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Competitive Compensation</a:t>
            </a:r>
            <a:endParaRPr lang="en-US" sz="2000" dirty="0"/>
          </a:p>
        </p:txBody>
      </p:sp>
      <p:sp>
        <p:nvSpPr>
          <p:cNvPr id="25" name="Text 22"/>
          <p:cNvSpPr/>
          <p:nvPr/>
        </p:nvSpPr>
        <p:spPr>
          <a:xfrm>
            <a:off x="4351238" y="2168818"/>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Ensure pay structures attract and retain top performers. Review market data and align incentives with results.</a:t>
            </a:r>
            <a:endParaRPr lang="en-US" sz="1400" dirty="0"/>
          </a:p>
        </p:txBody>
      </p:sp>
      <p:sp>
        <p:nvSpPr>
          <p:cNvPr id="37" name="Shape 34"/>
          <p:cNvSpPr/>
          <p:nvPr/>
        </p:nvSpPr>
        <p:spPr>
          <a:xfrm>
            <a:off x="8164286" y="1510450"/>
            <a:ext cx="3794760" cy="594360"/>
          </a:xfrm>
          <a:prstGeom prst="rect">
            <a:avLst/>
          </a:prstGeom>
          <a:solidFill>
            <a:srgbClr val="1A5276"/>
          </a:solidFill>
          <a:ln w="12700">
            <a:solidFill>
              <a:srgbClr val="1A5276"/>
            </a:solidFill>
            <a:prstDash val="solid"/>
          </a:ln>
        </p:spPr>
        <p:txBody>
          <a:bodyPr/>
          <a:lstStyle/>
          <a:p>
            <a:endParaRPr lang="en-US"/>
          </a:p>
        </p:txBody>
      </p:sp>
      <p:sp>
        <p:nvSpPr>
          <p:cNvPr id="38" name="Text 35"/>
          <p:cNvSpPr/>
          <p:nvPr/>
        </p:nvSpPr>
        <p:spPr>
          <a:xfrm>
            <a:off x="8274014" y="1510450"/>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Recruiting &amp; Hiring</a:t>
            </a:r>
            <a:endParaRPr lang="en-US" sz="2000" dirty="0"/>
          </a:p>
        </p:txBody>
      </p:sp>
      <p:sp>
        <p:nvSpPr>
          <p:cNvPr id="39" name="Text 36"/>
          <p:cNvSpPr/>
          <p:nvPr/>
        </p:nvSpPr>
        <p:spPr>
          <a:xfrm>
            <a:off x="8328878" y="2168818"/>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Build a consistent pipeline of qualified candidates. Define the attributes you hire for, not just the tasks.</a:t>
            </a:r>
            <a:endParaRPr lang="en-US" sz="1400" dirty="0"/>
          </a:p>
        </p:txBody>
      </p:sp>
      <p:sp>
        <p:nvSpPr>
          <p:cNvPr id="50" name="Text 47"/>
          <p:cNvSpPr/>
          <p:nvPr/>
        </p:nvSpPr>
        <p:spPr>
          <a:xfrm>
            <a:off x="0" y="6583680"/>
            <a:ext cx="12161520" cy="274320"/>
          </a:xfrm>
          <a:prstGeom prst="rect">
            <a:avLst/>
          </a:prstGeom>
          <a:noFill/>
          <a:ln/>
        </p:spPr>
        <p:txBody>
          <a:bodyPr wrap="square" rtlCol="0" anchor="ctr"/>
          <a:lstStyle/>
          <a:p>
            <a:pPr marL="0" indent="0" algn="ctr">
              <a:buNone/>
            </a:pPr>
            <a:endParaRPr lang="en-US" sz="800" dirty="0"/>
          </a:p>
        </p:txBody>
      </p:sp>
      <p:pic>
        <p:nvPicPr>
          <p:cNvPr id="57" name="Image 0">
            <a:hlinkClick r:id="rId3"/>
            <a:extLst>
              <a:ext uri="{FF2B5EF4-FFF2-40B4-BE49-F238E27FC236}">
                <a16:creationId xmlns:a16="http://schemas.microsoft.com/office/drawing/2014/main" id="{8A14F5A7-D8D2-64A1-E691-BE1B1253561F}"/>
              </a:ext>
            </a:extLst>
          </p:cNvPr>
          <p:cNvPicPr>
            <a:picLocks noChangeAspect="1"/>
          </p:cNvPicPr>
          <p:nvPr/>
        </p:nvPicPr>
        <p:blipFill>
          <a:blip r:embed="rId4"/>
          <a:srcRect/>
          <a:stretch/>
        </p:blipFill>
        <p:spPr>
          <a:xfrm>
            <a:off x="9516291" y="292224"/>
            <a:ext cx="2504263" cy="353543"/>
          </a:xfrm>
          <a:prstGeom prst="rect">
            <a:avLst/>
          </a:prstGeom>
        </p:spPr>
      </p:pic>
      <p:sp>
        <p:nvSpPr>
          <p:cNvPr id="58" name="Shape 1">
            <a:extLst>
              <a:ext uri="{FF2B5EF4-FFF2-40B4-BE49-F238E27FC236}">
                <a16:creationId xmlns:a16="http://schemas.microsoft.com/office/drawing/2014/main" id="{4262BFA5-CE9F-DB48-5726-C69631717E07}"/>
              </a:ext>
            </a:extLst>
          </p:cNvPr>
          <p:cNvSpPr/>
          <p:nvPr/>
        </p:nvSpPr>
        <p:spPr>
          <a:xfrm>
            <a:off x="0" y="914400"/>
            <a:ext cx="12192000" cy="45720"/>
          </a:xfrm>
          <a:prstGeom prst="rect">
            <a:avLst/>
          </a:prstGeom>
          <a:solidFill>
            <a:srgbClr val="B9913A"/>
          </a:solidFill>
          <a:ln w="12700">
            <a:solidFill>
              <a:srgbClr val="B9913A"/>
            </a:solidFill>
            <a:prstDash val="solid"/>
          </a:ln>
        </p:spPr>
        <p:txBody>
          <a:bodyPr/>
          <a:lstStyle/>
          <a:p>
            <a:endParaRPr lang="en-US"/>
          </a:p>
        </p:txBody>
      </p:sp>
      <p:sp>
        <p:nvSpPr>
          <p:cNvPr id="3" name="Shape 37">
            <a:extLst>
              <a:ext uri="{FF2B5EF4-FFF2-40B4-BE49-F238E27FC236}">
                <a16:creationId xmlns:a16="http://schemas.microsoft.com/office/drawing/2014/main" id="{3E47BC81-3B4A-175B-A191-005789C1E947}"/>
              </a:ext>
            </a:extLst>
          </p:cNvPr>
          <p:cNvSpPr/>
          <p:nvPr/>
        </p:nvSpPr>
        <p:spPr>
          <a:xfrm>
            <a:off x="8250012" y="2980391"/>
            <a:ext cx="3465576" cy="0"/>
          </a:xfrm>
          <a:prstGeom prst="line">
            <a:avLst/>
          </a:prstGeom>
          <a:noFill/>
          <a:ln w="9525">
            <a:solidFill>
              <a:srgbClr val="D0D8E0"/>
            </a:solidFill>
            <a:prstDash val="solid"/>
          </a:ln>
        </p:spPr>
        <p:txBody>
          <a:bodyPr/>
          <a:lstStyle/>
          <a:p>
            <a:endParaRPr lang="en-US"/>
          </a:p>
        </p:txBody>
      </p:sp>
      <p:sp>
        <p:nvSpPr>
          <p:cNvPr id="4" name="Text 10">
            <a:extLst>
              <a:ext uri="{FF2B5EF4-FFF2-40B4-BE49-F238E27FC236}">
                <a16:creationId xmlns:a16="http://schemas.microsoft.com/office/drawing/2014/main" id="{70740FF8-F2D4-91D2-4FAF-CE84961EE1B9}"/>
              </a:ext>
            </a:extLst>
          </p:cNvPr>
          <p:cNvSpPr/>
          <p:nvPr/>
        </p:nvSpPr>
        <p:spPr>
          <a:xfrm>
            <a:off x="8265853" y="3099099"/>
            <a:ext cx="3465576" cy="274320"/>
          </a:xfrm>
          <a:prstGeom prst="rect">
            <a:avLst/>
          </a:prstGeom>
          <a:noFill/>
          <a:ln/>
        </p:spPr>
        <p:txBody>
          <a:bodyPr wrap="square" rtlCol="0" anchor="ctr"/>
          <a:lstStyle/>
          <a:p>
            <a:pPr marL="0" indent="0">
              <a:buNone/>
            </a:pPr>
            <a:r>
              <a:rPr lang="en-US" sz="1200" b="1" dirty="0">
                <a:solidFill>
                  <a:srgbClr val="1A5276"/>
                </a:solidFill>
                <a:latin typeface="Calibri" pitchFamily="34" charset="0"/>
                <a:ea typeface="Calibri" pitchFamily="34" charset="-122"/>
                <a:cs typeface="Calibri" pitchFamily="34" charset="-120"/>
              </a:rPr>
              <a:t>Inventory Notes:</a:t>
            </a:r>
            <a:endParaRPr lang="en-US" sz="1200" dirty="0">
              <a:solidFill>
                <a:srgbClr val="1A5276"/>
              </a:solidFill>
            </a:endParaRPr>
          </a:p>
        </p:txBody>
      </p:sp>
      <p:sp>
        <p:nvSpPr>
          <p:cNvPr id="6" name="TextBox 5">
            <a:extLst>
              <a:ext uri="{FF2B5EF4-FFF2-40B4-BE49-F238E27FC236}">
                <a16:creationId xmlns:a16="http://schemas.microsoft.com/office/drawing/2014/main" id="{8AD9D68E-EC03-7B3D-6118-95CCA34638E5}"/>
              </a:ext>
            </a:extLst>
          </p:cNvPr>
          <p:cNvSpPr txBox="1"/>
          <p:nvPr/>
        </p:nvSpPr>
        <p:spPr>
          <a:xfrm>
            <a:off x="8349141" y="3383190"/>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
        <p:nvSpPr>
          <p:cNvPr id="13" name="Shape 37">
            <a:extLst>
              <a:ext uri="{FF2B5EF4-FFF2-40B4-BE49-F238E27FC236}">
                <a16:creationId xmlns:a16="http://schemas.microsoft.com/office/drawing/2014/main" id="{6D3FF21C-DF26-0D83-EB1E-AECE242BC3E3}"/>
              </a:ext>
            </a:extLst>
          </p:cNvPr>
          <p:cNvSpPr/>
          <p:nvPr/>
        </p:nvSpPr>
        <p:spPr>
          <a:xfrm>
            <a:off x="4266668" y="2990162"/>
            <a:ext cx="3465576" cy="0"/>
          </a:xfrm>
          <a:prstGeom prst="line">
            <a:avLst/>
          </a:prstGeom>
          <a:noFill/>
          <a:ln w="9525">
            <a:solidFill>
              <a:srgbClr val="D0D8E0"/>
            </a:solidFill>
            <a:prstDash val="solid"/>
          </a:ln>
        </p:spPr>
        <p:txBody>
          <a:bodyPr/>
          <a:lstStyle/>
          <a:p>
            <a:endParaRPr lang="en-US"/>
          </a:p>
        </p:txBody>
      </p:sp>
      <p:sp>
        <p:nvSpPr>
          <p:cNvPr id="14" name="Text 10">
            <a:extLst>
              <a:ext uri="{FF2B5EF4-FFF2-40B4-BE49-F238E27FC236}">
                <a16:creationId xmlns:a16="http://schemas.microsoft.com/office/drawing/2014/main" id="{5B56BFC4-CA3F-E838-7F7D-860F00023755}"/>
              </a:ext>
            </a:extLst>
          </p:cNvPr>
          <p:cNvSpPr/>
          <p:nvPr/>
        </p:nvSpPr>
        <p:spPr>
          <a:xfrm>
            <a:off x="4282509" y="3108870"/>
            <a:ext cx="3465576" cy="274320"/>
          </a:xfrm>
          <a:prstGeom prst="rect">
            <a:avLst/>
          </a:prstGeom>
          <a:noFill/>
          <a:ln/>
        </p:spPr>
        <p:txBody>
          <a:bodyPr wrap="square" rtlCol="0" anchor="ctr"/>
          <a:lstStyle/>
          <a:p>
            <a:pPr marL="0" indent="0">
              <a:buNone/>
            </a:pPr>
            <a:r>
              <a:rPr lang="en-US" sz="1200" b="1" dirty="0">
                <a:solidFill>
                  <a:srgbClr val="1A5276"/>
                </a:solidFill>
                <a:latin typeface="Calibri" pitchFamily="34" charset="0"/>
                <a:ea typeface="Calibri" pitchFamily="34" charset="-122"/>
                <a:cs typeface="Calibri" pitchFamily="34" charset="-120"/>
              </a:rPr>
              <a:t>Inventory Notes:</a:t>
            </a:r>
            <a:endParaRPr lang="en-US" sz="1200" dirty="0">
              <a:solidFill>
                <a:srgbClr val="1A5276"/>
              </a:solidFill>
            </a:endParaRPr>
          </a:p>
        </p:txBody>
      </p:sp>
      <p:sp>
        <p:nvSpPr>
          <p:cNvPr id="15" name="TextBox 14">
            <a:extLst>
              <a:ext uri="{FF2B5EF4-FFF2-40B4-BE49-F238E27FC236}">
                <a16:creationId xmlns:a16="http://schemas.microsoft.com/office/drawing/2014/main" id="{CBF8C938-ADD2-EF7E-05B0-C787291373B5}"/>
              </a:ext>
            </a:extLst>
          </p:cNvPr>
          <p:cNvSpPr txBox="1"/>
          <p:nvPr/>
        </p:nvSpPr>
        <p:spPr>
          <a:xfrm>
            <a:off x="4365797" y="3392961"/>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
        <p:nvSpPr>
          <p:cNvPr id="16" name="Shape 37">
            <a:extLst>
              <a:ext uri="{FF2B5EF4-FFF2-40B4-BE49-F238E27FC236}">
                <a16:creationId xmlns:a16="http://schemas.microsoft.com/office/drawing/2014/main" id="{44950BE2-E077-1C7A-52ED-200FF715158F}"/>
              </a:ext>
            </a:extLst>
          </p:cNvPr>
          <p:cNvSpPr/>
          <p:nvPr/>
        </p:nvSpPr>
        <p:spPr>
          <a:xfrm>
            <a:off x="294732" y="3023536"/>
            <a:ext cx="3465576" cy="0"/>
          </a:xfrm>
          <a:prstGeom prst="line">
            <a:avLst/>
          </a:prstGeom>
          <a:noFill/>
          <a:ln w="9525">
            <a:solidFill>
              <a:srgbClr val="D0D8E0"/>
            </a:solidFill>
            <a:prstDash val="solid"/>
          </a:ln>
        </p:spPr>
        <p:txBody>
          <a:bodyPr/>
          <a:lstStyle/>
          <a:p>
            <a:endParaRPr lang="en-US"/>
          </a:p>
        </p:txBody>
      </p:sp>
      <p:sp>
        <p:nvSpPr>
          <p:cNvPr id="17" name="Text 10">
            <a:extLst>
              <a:ext uri="{FF2B5EF4-FFF2-40B4-BE49-F238E27FC236}">
                <a16:creationId xmlns:a16="http://schemas.microsoft.com/office/drawing/2014/main" id="{CF8B4F1E-7292-CD3F-A344-3A7506ED9A1D}"/>
              </a:ext>
            </a:extLst>
          </p:cNvPr>
          <p:cNvSpPr/>
          <p:nvPr/>
        </p:nvSpPr>
        <p:spPr>
          <a:xfrm>
            <a:off x="310573" y="3142244"/>
            <a:ext cx="3465576" cy="274320"/>
          </a:xfrm>
          <a:prstGeom prst="rect">
            <a:avLst/>
          </a:prstGeom>
          <a:noFill/>
          <a:ln/>
        </p:spPr>
        <p:txBody>
          <a:bodyPr wrap="square" rtlCol="0" anchor="ctr"/>
          <a:lstStyle/>
          <a:p>
            <a:pPr marL="0" indent="0">
              <a:buNone/>
            </a:pPr>
            <a:r>
              <a:rPr lang="en-US" sz="1200" b="1" dirty="0">
                <a:solidFill>
                  <a:srgbClr val="1A5276"/>
                </a:solidFill>
                <a:latin typeface="Calibri" pitchFamily="34" charset="0"/>
                <a:ea typeface="Calibri" pitchFamily="34" charset="-122"/>
                <a:cs typeface="Calibri" pitchFamily="34" charset="-120"/>
              </a:rPr>
              <a:t>Inventory Notes:</a:t>
            </a:r>
            <a:endParaRPr lang="en-US" sz="1200" dirty="0">
              <a:solidFill>
                <a:srgbClr val="1A5276"/>
              </a:solidFill>
            </a:endParaRPr>
          </a:p>
        </p:txBody>
      </p:sp>
      <p:sp>
        <p:nvSpPr>
          <p:cNvPr id="18" name="TextBox 17">
            <a:extLst>
              <a:ext uri="{FF2B5EF4-FFF2-40B4-BE49-F238E27FC236}">
                <a16:creationId xmlns:a16="http://schemas.microsoft.com/office/drawing/2014/main" id="{CBA09A39-AFCA-A51B-072D-553172D1D655}"/>
              </a:ext>
            </a:extLst>
          </p:cNvPr>
          <p:cNvSpPr txBox="1"/>
          <p:nvPr/>
        </p:nvSpPr>
        <p:spPr>
          <a:xfrm>
            <a:off x="393861" y="3426335"/>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5F0"/>
        </a:solidFill>
        <a:effectLst/>
      </p:bgPr>
    </p:bg>
    <p:spTree>
      <p:nvGrpSpPr>
        <p:cNvPr id="1" name=""/>
        <p:cNvGrpSpPr/>
        <p:nvPr/>
      </p:nvGrpSpPr>
      <p:grpSpPr>
        <a:xfrm>
          <a:off x="0" y="0"/>
          <a:ext cx="0" cy="0"/>
          <a:chOff x="0" y="0"/>
          <a:chExt cx="0" cy="0"/>
        </a:xfrm>
      </p:grpSpPr>
      <p:sp>
        <p:nvSpPr>
          <p:cNvPr id="22" name="Shape 19"/>
          <p:cNvSpPr/>
          <p:nvPr/>
        </p:nvSpPr>
        <p:spPr>
          <a:xfrm>
            <a:off x="4191000" y="1541241"/>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dirty="0"/>
          </a:p>
        </p:txBody>
      </p:sp>
      <p:sp>
        <p:nvSpPr>
          <p:cNvPr id="8" name="Shape 5"/>
          <p:cNvSpPr/>
          <p:nvPr/>
        </p:nvSpPr>
        <p:spPr>
          <a:xfrm>
            <a:off x="213360" y="1541241"/>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dirty="0"/>
          </a:p>
        </p:txBody>
      </p:sp>
      <p:sp>
        <p:nvSpPr>
          <p:cNvPr id="2" name="Shape 0"/>
          <p:cNvSpPr/>
          <p:nvPr/>
        </p:nvSpPr>
        <p:spPr>
          <a:xfrm>
            <a:off x="-1" y="0"/>
            <a:ext cx="12239897" cy="960120"/>
          </a:xfrm>
          <a:prstGeom prst="rect">
            <a:avLst/>
          </a:prstGeom>
          <a:solidFill>
            <a:srgbClr val="1A6B5A"/>
          </a:solidFill>
          <a:ln w="12700">
            <a:solidFill>
              <a:srgbClr val="1A6B5A"/>
            </a:solidFill>
            <a:prstDash val="solid"/>
          </a:ln>
        </p:spPr>
        <p:txBody>
          <a:bodyPr/>
          <a:lstStyle/>
          <a:p>
            <a:endParaRPr lang="en-US" dirty="0"/>
          </a:p>
        </p:txBody>
      </p:sp>
      <p:sp>
        <p:nvSpPr>
          <p:cNvPr id="5" name="Text 2"/>
          <p:cNvSpPr/>
          <p:nvPr/>
        </p:nvSpPr>
        <p:spPr>
          <a:xfrm>
            <a:off x="213360" y="173840"/>
            <a:ext cx="9144000" cy="640080"/>
          </a:xfrm>
          <a:prstGeom prst="rect">
            <a:avLst/>
          </a:prstGeom>
          <a:noFill/>
          <a:ln/>
        </p:spPr>
        <p:txBody>
          <a:bodyPr wrap="square" rtlCol="0" anchor="ctr"/>
          <a:lstStyle/>
          <a:p>
            <a:pPr marL="0" indent="0" algn="l">
              <a:buNone/>
            </a:pPr>
            <a:r>
              <a:rPr lang="en-US" sz="3200" dirty="0">
                <a:solidFill>
                  <a:srgbClr val="FFFFFF"/>
                </a:solidFill>
                <a:latin typeface="Calibri Light" pitchFamily="34" charset="0"/>
                <a:ea typeface="Calibri Light" pitchFamily="34" charset="-122"/>
                <a:cs typeface="Calibri Light" pitchFamily="34" charset="-120"/>
              </a:rPr>
              <a:t>Growth Roadmap  ·  </a:t>
            </a:r>
            <a:r>
              <a:rPr lang="en-US" sz="3600" b="1" dirty="0">
                <a:solidFill>
                  <a:srgbClr val="FFFFFF"/>
                </a:solidFill>
                <a:latin typeface="Calibri Light" pitchFamily="34" charset="0"/>
                <a:ea typeface="Calibri Light" pitchFamily="34" charset="-122"/>
                <a:cs typeface="Calibri Light" pitchFamily="34" charset="-120"/>
              </a:rPr>
              <a:t>Training</a:t>
            </a:r>
            <a:endParaRPr lang="en-US" sz="3200" b="1" dirty="0"/>
          </a:p>
        </p:txBody>
      </p:sp>
      <p:sp>
        <p:nvSpPr>
          <p:cNvPr id="6" name="Text 3"/>
          <p:cNvSpPr/>
          <p:nvPr/>
        </p:nvSpPr>
        <p:spPr>
          <a:xfrm>
            <a:off x="10515600" y="228600"/>
            <a:ext cx="1463040" cy="457200"/>
          </a:xfrm>
          <a:prstGeom prst="rect">
            <a:avLst/>
          </a:prstGeom>
          <a:noFill/>
          <a:ln/>
        </p:spPr>
        <p:txBody>
          <a:bodyPr wrap="square" rtlCol="0" anchor="ctr"/>
          <a:lstStyle/>
          <a:p>
            <a:pPr marL="0" indent="0" algn="r">
              <a:buNone/>
            </a:pPr>
            <a:endParaRPr lang="en-US" sz="1100" dirty="0"/>
          </a:p>
        </p:txBody>
      </p:sp>
      <p:sp>
        <p:nvSpPr>
          <p:cNvPr id="7" name="Text 4"/>
          <p:cNvSpPr/>
          <p:nvPr/>
        </p:nvSpPr>
        <p:spPr>
          <a:xfrm>
            <a:off x="213360" y="1129761"/>
            <a:ext cx="11612880" cy="320040"/>
          </a:xfrm>
          <a:prstGeom prst="rect">
            <a:avLst/>
          </a:prstGeom>
          <a:noFill/>
          <a:ln/>
        </p:spPr>
        <p:txBody>
          <a:bodyPr wrap="square" rtlCol="0" anchor="ctr"/>
          <a:lstStyle/>
          <a:p>
            <a:pPr marL="0" indent="0">
              <a:buNone/>
            </a:pPr>
            <a:r>
              <a:rPr lang="en-US" sz="1400" i="1" dirty="0">
                <a:solidFill>
                  <a:srgbClr val="6B6B6B"/>
                </a:solidFill>
                <a:latin typeface="Calibri" pitchFamily="34" charset="0"/>
                <a:ea typeface="Calibri" pitchFamily="34" charset="-122"/>
                <a:cs typeface="Calibri" pitchFamily="34" charset="-120"/>
              </a:rPr>
              <a:t>Adapt each subcategory to reflect your organization's specific training priorities.</a:t>
            </a:r>
            <a:endParaRPr lang="en-US" sz="1400" dirty="0"/>
          </a:p>
        </p:txBody>
      </p:sp>
      <p:sp>
        <p:nvSpPr>
          <p:cNvPr id="9" name="Shape 6"/>
          <p:cNvSpPr/>
          <p:nvPr/>
        </p:nvSpPr>
        <p:spPr>
          <a:xfrm>
            <a:off x="213360" y="1541241"/>
            <a:ext cx="3794760" cy="594360"/>
          </a:xfrm>
          <a:prstGeom prst="rect">
            <a:avLst/>
          </a:prstGeom>
          <a:solidFill>
            <a:srgbClr val="1A6B5A"/>
          </a:solidFill>
          <a:ln w="12700">
            <a:solidFill>
              <a:srgbClr val="1A6B5A"/>
            </a:solidFill>
            <a:prstDash val="solid"/>
          </a:ln>
        </p:spPr>
        <p:txBody>
          <a:bodyPr/>
          <a:lstStyle/>
          <a:p>
            <a:endParaRPr lang="en-US"/>
          </a:p>
        </p:txBody>
      </p:sp>
      <p:sp>
        <p:nvSpPr>
          <p:cNvPr id="10" name="Text 7"/>
          <p:cNvSpPr/>
          <p:nvPr/>
        </p:nvSpPr>
        <p:spPr>
          <a:xfrm>
            <a:off x="323088" y="1541241"/>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Course Needs by Role</a:t>
            </a:r>
            <a:endParaRPr lang="en-US" sz="2000" dirty="0"/>
          </a:p>
        </p:txBody>
      </p:sp>
      <p:sp>
        <p:nvSpPr>
          <p:cNvPr id="11" name="Text 8"/>
          <p:cNvSpPr/>
          <p:nvPr/>
        </p:nvSpPr>
        <p:spPr>
          <a:xfrm>
            <a:off x="377952" y="2199609"/>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Identify training required for each position. Focus on skills that directly improve performance and results.</a:t>
            </a:r>
            <a:endParaRPr lang="en-US" sz="1400" dirty="0"/>
          </a:p>
        </p:txBody>
      </p:sp>
      <p:sp>
        <p:nvSpPr>
          <p:cNvPr id="23" name="Shape 20"/>
          <p:cNvSpPr/>
          <p:nvPr/>
        </p:nvSpPr>
        <p:spPr>
          <a:xfrm>
            <a:off x="4191000" y="1541241"/>
            <a:ext cx="3794760" cy="594360"/>
          </a:xfrm>
          <a:prstGeom prst="rect">
            <a:avLst/>
          </a:prstGeom>
          <a:solidFill>
            <a:srgbClr val="1A6B5A"/>
          </a:solidFill>
          <a:ln w="12700">
            <a:solidFill>
              <a:srgbClr val="1A6B5A"/>
            </a:solidFill>
            <a:prstDash val="solid"/>
          </a:ln>
        </p:spPr>
        <p:txBody>
          <a:bodyPr/>
          <a:lstStyle/>
          <a:p>
            <a:endParaRPr lang="en-US"/>
          </a:p>
        </p:txBody>
      </p:sp>
      <p:sp>
        <p:nvSpPr>
          <p:cNvPr id="24" name="Text 21"/>
          <p:cNvSpPr/>
          <p:nvPr/>
        </p:nvSpPr>
        <p:spPr>
          <a:xfrm>
            <a:off x="4300728" y="1541241"/>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Content Development</a:t>
            </a:r>
            <a:endParaRPr lang="en-US" sz="2000" dirty="0"/>
          </a:p>
        </p:txBody>
      </p:sp>
      <p:sp>
        <p:nvSpPr>
          <p:cNvPr id="25" name="Text 22"/>
          <p:cNvSpPr/>
          <p:nvPr/>
        </p:nvSpPr>
        <p:spPr>
          <a:xfrm>
            <a:off x="4355592" y="2199609"/>
            <a:ext cx="3465576" cy="589864"/>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Build or curate training materials that close skill gaps. Update content regularly as priorities evolve.</a:t>
            </a:r>
            <a:endParaRPr lang="en-US" sz="1400" dirty="0"/>
          </a:p>
        </p:txBody>
      </p:sp>
      <p:sp>
        <p:nvSpPr>
          <p:cNvPr id="36" name="Shape 33"/>
          <p:cNvSpPr/>
          <p:nvPr/>
        </p:nvSpPr>
        <p:spPr>
          <a:xfrm>
            <a:off x="8168640" y="1541241"/>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37" name="Shape 34"/>
          <p:cNvSpPr/>
          <p:nvPr/>
        </p:nvSpPr>
        <p:spPr>
          <a:xfrm>
            <a:off x="8168640" y="1541241"/>
            <a:ext cx="3794760" cy="594360"/>
          </a:xfrm>
          <a:prstGeom prst="rect">
            <a:avLst/>
          </a:prstGeom>
          <a:solidFill>
            <a:srgbClr val="1A6B5A"/>
          </a:solidFill>
          <a:ln w="12700">
            <a:solidFill>
              <a:srgbClr val="1A6B5A"/>
            </a:solidFill>
            <a:prstDash val="solid"/>
          </a:ln>
        </p:spPr>
        <p:txBody>
          <a:bodyPr/>
          <a:lstStyle/>
          <a:p>
            <a:endParaRPr lang="en-US"/>
          </a:p>
        </p:txBody>
      </p:sp>
      <p:sp>
        <p:nvSpPr>
          <p:cNvPr id="38" name="Text 35"/>
          <p:cNvSpPr/>
          <p:nvPr/>
        </p:nvSpPr>
        <p:spPr>
          <a:xfrm>
            <a:off x="8278368" y="1541241"/>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Delivery &amp; Schedule</a:t>
            </a:r>
            <a:endParaRPr lang="en-US" sz="2000" dirty="0"/>
          </a:p>
        </p:txBody>
      </p:sp>
      <p:sp>
        <p:nvSpPr>
          <p:cNvPr id="39" name="Text 36"/>
          <p:cNvSpPr/>
          <p:nvPr/>
        </p:nvSpPr>
        <p:spPr>
          <a:xfrm>
            <a:off x="8333232" y="2199609"/>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Define how often training occurs, to whom, and through what format. Consistency is more important than volume.</a:t>
            </a:r>
            <a:endParaRPr lang="en-US" sz="1400" dirty="0"/>
          </a:p>
        </p:txBody>
      </p:sp>
      <p:sp>
        <p:nvSpPr>
          <p:cNvPr id="50" name="Text 47"/>
          <p:cNvSpPr/>
          <p:nvPr/>
        </p:nvSpPr>
        <p:spPr>
          <a:xfrm>
            <a:off x="0" y="6583680"/>
            <a:ext cx="12161520" cy="274320"/>
          </a:xfrm>
          <a:prstGeom prst="rect">
            <a:avLst/>
          </a:prstGeom>
          <a:noFill/>
          <a:ln/>
        </p:spPr>
        <p:txBody>
          <a:bodyPr wrap="square" rtlCol="0" anchor="ctr"/>
          <a:lstStyle/>
          <a:p>
            <a:pPr marL="0" indent="0" algn="ctr">
              <a:buNone/>
            </a:pPr>
            <a:endParaRPr lang="en-US" sz="800" dirty="0"/>
          </a:p>
        </p:txBody>
      </p:sp>
      <p:pic>
        <p:nvPicPr>
          <p:cNvPr id="56" name="Image 0">
            <a:hlinkClick r:id="rId3"/>
            <a:extLst>
              <a:ext uri="{FF2B5EF4-FFF2-40B4-BE49-F238E27FC236}">
                <a16:creationId xmlns:a16="http://schemas.microsoft.com/office/drawing/2014/main" id="{6B02A8AA-D385-2F38-8311-A010D27AE419}"/>
              </a:ext>
            </a:extLst>
          </p:cNvPr>
          <p:cNvPicPr>
            <a:picLocks noChangeAspect="1"/>
          </p:cNvPicPr>
          <p:nvPr/>
        </p:nvPicPr>
        <p:blipFill>
          <a:blip r:embed="rId4"/>
          <a:srcRect/>
          <a:stretch/>
        </p:blipFill>
        <p:spPr>
          <a:xfrm>
            <a:off x="9516291" y="292224"/>
            <a:ext cx="2504263" cy="353543"/>
          </a:xfrm>
          <a:prstGeom prst="rect">
            <a:avLst/>
          </a:prstGeom>
        </p:spPr>
      </p:pic>
      <p:sp>
        <p:nvSpPr>
          <p:cNvPr id="57" name="Shape 1">
            <a:extLst>
              <a:ext uri="{FF2B5EF4-FFF2-40B4-BE49-F238E27FC236}">
                <a16:creationId xmlns:a16="http://schemas.microsoft.com/office/drawing/2014/main" id="{F1961344-EB8A-F084-4764-7645D7F87FBA}"/>
              </a:ext>
            </a:extLst>
          </p:cNvPr>
          <p:cNvSpPr/>
          <p:nvPr/>
        </p:nvSpPr>
        <p:spPr>
          <a:xfrm>
            <a:off x="0" y="914400"/>
            <a:ext cx="12192000" cy="45720"/>
          </a:xfrm>
          <a:prstGeom prst="rect">
            <a:avLst/>
          </a:prstGeom>
          <a:solidFill>
            <a:srgbClr val="B9913A"/>
          </a:solidFill>
          <a:ln w="12700">
            <a:solidFill>
              <a:srgbClr val="B9913A"/>
            </a:solidFill>
            <a:prstDash val="solid"/>
          </a:ln>
        </p:spPr>
        <p:txBody>
          <a:bodyPr/>
          <a:lstStyle/>
          <a:p>
            <a:endParaRPr lang="en-US"/>
          </a:p>
        </p:txBody>
      </p:sp>
      <p:sp>
        <p:nvSpPr>
          <p:cNvPr id="3" name="Shape 37">
            <a:extLst>
              <a:ext uri="{FF2B5EF4-FFF2-40B4-BE49-F238E27FC236}">
                <a16:creationId xmlns:a16="http://schemas.microsoft.com/office/drawing/2014/main" id="{FCAB7263-AC18-C5DB-75D1-00632C5ECB42}"/>
              </a:ext>
            </a:extLst>
          </p:cNvPr>
          <p:cNvSpPr/>
          <p:nvPr/>
        </p:nvSpPr>
        <p:spPr>
          <a:xfrm>
            <a:off x="8250012" y="2980391"/>
            <a:ext cx="3465576" cy="0"/>
          </a:xfrm>
          <a:prstGeom prst="line">
            <a:avLst/>
          </a:prstGeom>
          <a:noFill/>
          <a:ln w="9525">
            <a:solidFill>
              <a:srgbClr val="D0D8E0"/>
            </a:solidFill>
            <a:prstDash val="solid"/>
          </a:ln>
        </p:spPr>
        <p:txBody>
          <a:bodyPr/>
          <a:lstStyle/>
          <a:p>
            <a:endParaRPr lang="en-US"/>
          </a:p>
        </p:txBody>
      </p:sp>
      <p:sp>
        <p:nvSpPr>
          <p:cNvPr id="4" name="Text 10">
            <a:extLst>
              <a:ext uri="{FF2B5EF4-FFF2-40B4-BE49-F238E27FC236}">
                <a16:creationId xmlns:a16="http://schemas.microsoft.com/office/drawing/2014/main" id="{BC62F4EC-8F56-F1E7-4165-4E530DBE9FD8}"/>
              </a:ext>
            </a:extLst>
          </p:cNvPr>
          <p:cNvSpPr/>
          <p:nvPr/>
        </p:nvSpPr>
        <p:spPr>
          <a:xfrm>
            <a:off x="8265853" y="3099099"/>
            <a:ext cx="3465576" cy="274320"/>
          </a:xfrm>
          <a:prstGeom prst="rect">
            <a:avLst/>
          </a:prstGeom>
          <a:noFill/>
          <a:ln/>
        </p:spPr>
        <p:txBody>
          <a:bodyPr wrap="square" rtlCol="0" anchor="ctr"/>
          <a:lstStyle/>
          <a:p>
            <a:pPr marL="0" indent="0">
              <a:buNone/>
            </a:pPr>
            <a:r>
              <a:rPr lang="en-US" sz="1200" b="1" dirty="0">
                <a:solidFill>
                  <a:srgbClr val="1A6B5A"/>
                </a:solidFill>
                <a:latin typeface="Calibri" pitchFamily="34" charset="0"/>
                <a:ea typeface="Calibri" pitchFamily="34" charset="-122"/>
                <a:cs typeface="Calibri" pitchFamily="34" charset="-120"/>
              </a:rPr>
              <a:t>Inventory Notes:</a:t>
            </a:r>
            <a:endParaRPr lang="en-US" sz="1200" dirty="0">
              <a:solidFill>
                <a:srgbClr val="1A6B5A"/>
              </a:solidFill>
            </a:endParaRPr>
          </a:p>
        </p:txBody>
      </p:sp>
      <p:sp>
        <p:nvSpPr>
          <p:cNvPr id="14" name="TextBox 13">
            <a:extLst>
              <a:ext uri="{FF2B5EF4-FFF2-40B4-BE49-F238E27FC236}">
                <a16:creationId xmlns:a16="http://schemas.microsoft.com/office/drawing/2014/main" id="{774803B2-EC5F-F80D-3549-1E17AB9DDCC4}"/>
              </a:ext>
            </a:extLst>
          </p:cNvPr>
          <p:cNvSpPr txBox="1"/>
          <p:nvPr/>
        </p:nvSpPr>
        <p:spPr>
          <a:xfrm>
            <a:off x="8349141" y="3383190"/>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
        <p:nvSpPr>
          <p:cNvPr id="15" name="Shape 37">
            <a:extLst>
              <a:ext uri="{FF2B5EF4-FFF2-40B4-BE49-F238E27FC236}">
                <a16:creationId xmlns:a16="http://schemas.microsoft.com/office/drawing/2014/main" id="{D8A6EF97-67BF-4D0E-64D0-9769F8EF0F7B}"/>
              </a:ext>
            </a:extLst>
          </p:cNvPr>
          <p:cNvSpPr/>
          <p:nvPr/>
        </p:nvSpPr>
        <p:spPr>
          <a:xfrm>
            <a:off x="4266668" y="2990162"/>
            <a:ext cx="3465576" cy="0"/>
          </a:xfrm>
          <a:prstGeom prst="line">
            <a:avLst/>
          </a:prstGeom>
          <a:noFill/>
          <a:ln w="9525">
            <a:solidFill>
              <a:srgbClr val="D0D8E0"/>
            </a:solidFill>
            <a:prstDash val="solid"/>
          </a:ln>
        </p:spPr>
        <p:txBody>
          <a:bodyPr/>
          <a:lstStyle/>
          <a:p>
            <a:endParaRPr lang="en-US"/>
          </a:p>
        </p:txBody>
      </p:sp>
      <p:sp>
        <p:nvSpPr>
          <p:cNvPr id="16" name="Text 10">
            <a:extLst>
              <a:ext uri="{FF2B5EF4-FFF2-40B4-BE49-F238E27FC236}">
                <a16:creationId xmlns:a16="http://schemas.microsoft.com/office/drawing/2014/main" id="{B09A2790-B61F-F286-0775-9043FCAC4977}"/>
              </a:ext>
            </a:extLst>
          </p:cNvPr>
          <p:cNvSpPr/>
          <p:nvPr/>
        </p:nvSpPr>
        <p:spPr>
          <a:xfrm>
            <a:off x="4282509" y="3108870"/>
            <a:ext cx="3465576" cy="274320"/>
          </a:xfrm>
          <a:prstGeom prst="rect">
            <a:avLst/>
          </a:prstGeom>
          <a:noFill/>
          <a:ln/>
        </p:spPr>
        <p:txBody>
          <a:bodyPr wrap="square" rtlCol="0" anchor="ctr"/>
          <a:lstStyle/>
          <a:p>
            <a:pPr marL="0" indent="0">
              <a:buNone/>
            </a:pPr>
            <a:r>
              <a:rPr lang="en-US" sz="1200" b="1" dirty="0">
                <a:solidFill>
                  <a:srgbClr val="1A6B5A"/>
                </a:solidFill>
                <a:latin typeface="Calibri" pitchFamily="34" charset="0"/>
                <a:ea typeface="Calibri" pitchFamily="34" charset="-122"/>
                <a:cs typeface="Calibri" pitchFamily="34" charset="-120"/>
              </a:rPr>
              <a:t>Inventory Notes:</a:t>
            </a:r>
            <a:endParaRPr lang="en-US" sz="1200" dirty="0">
              <a:solidFill>
                <a:srgbClr val="1A6B5A"/>
              </a:solidFill>
            </a:endParaRPr>
          </a:p>
        </p:txBody>
      </p:sp>
      <p:sp>
        <p:nvSpPr>
          <p:cNvPr id="17" name="TextBox 16">
            <a:extLst>
              <a:ext uri="{FF2B5EF4-FFF2-40B4-BE49-F238E27FC236}">
                <a16:creationId xmlns:a16="http://schemas.microsoft.com/office/drawing/2014/main" id="{F43C694D-D8FD-4E9E-F3D5-748D187E6520}"/>
              </a:ext>
            </a:extLst>
          </p:cNvPr>
          <p:cNvSpPr txBox="1"/>
          <p:nvPr/>
        </p:nvSpPr>
        <p:spPr>
          <a:xfrm>
            <a:off x="4365797" y="3392961"/>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
        <p:nvSpPr>
          <p:cNvPr id="18" name="Shape 37">
            <a:extLst>
              <a:ext uri="{FF2B5EF4-FFF2-40B4-BE49-F238E27FC236}">
                <a16:creationId xmlns:a16="http://schemas.microsoft.com/office/drawing/2014/main" id="{EE894416-7C80-E8C5-AF46-DA0080C4B825}"/>
              </a:ext>
            </a:extLst>
          </p:cNvPr>
          <p:cNvSpPr/>
          <p:nvPr/>
        </p:nvSpPr>
        <p:spPr>
          <a:xfrm>
            <a:off x="294732" y="3023536"/>
            <a:ext cx="3465576" cy="0"/>
          </a:xfrm>
          <a:prstGeom prst="line">
            <a:avLst/>
          </a:prstGeom>
          <a:noFill/>
          <a:ln w="9525">
            <a:solidFill>
              <a:srgbClr val="D0D8E0"/>
            </a:solidFill>
            <a:prstDash val="solid"/>
          </a:ln>
        </p:spPr>
        <p:txBody>
          <a:bodyPr/>
          <a:lstStyle/>
          <a:p>
            <a:endParaRPr lang="en-US"/>
          </a:p>
        </p:txBody>
      </p:sp>
      <p:sp>
        <p:nvSpPr>
          <p:cNvPr id="19" name="Text 10">
            <a:extLst>
              <a:ext uri="{FF2B5EF4-FFF2-40B4-BE49-F238E27FC236}">
                <a16:creationId xmlns:a16="http://schemas.microsoft.com/office/drawing/2014/main" id="{4C61CBF0-DB8E-F8D5-5C3D-7C9C5264E287}"/>
              </a:ext>
            </a:extLst>
          </p:cNvPr>
          <p:cNvSpPr/>
          <p:nvPr/>
        </p:nvSpPr>
        <p:spPr>
          <a:xfrm>
            <a:off x="310573" y="3142244"/>
            <a:ext cx="3465576" cy="274320"/>
          </a:xfrm>
          <a:prstGeom prst="rect">
            <a:avLst/>
          </a:prstGeom>
          <a:noFill/>
          <a:ln/>
        </p:spPr>
        <p:txBody>
          <a:bodyPr wrap="square" rtlCol="0" anchor="ctr"/>
          <a:lstStyle/>
          <a:p>
            <a:pPr marL="0" indent="0">
              <a:buNone/>
            </a:pPr>
            <a:r>
              <a:rPr lang="en-US" sz="1200" b="1" dirty="0">
                <a:solidFill>
                  <a:srgbClr val="1A6B5A"/>
                </a:solidFill>
                <a:latin typeface="Calibri" pitchFamily="34" charset="0"/>
                <a:ea typeface="Calibri" pitchFamily="34" charset="-122"/>
                <a:cs typeface="Calibri" pitchFamily="34" charset="-120"/>
              </a:rPr>
              <a:t>Inventory Notes:</a:t>
            </a:r>
            <a:endParaRPr lang="en-US" sz="1200" dirty="0">
              <a:solidFill>
                <a:srgbClr val="1A6B5A"/>
              </a:solidFill>
            </a:endParaRPr>
          </a:p>
        </p:txBody>
      </p:sp>
      <p:sp>
        <p:nvSpPr>
          <p:cNvPr id="20" name="TextBox 19">
            <a:extLst>
              <a:ext uri="{FF2B5EF4-FFF2-40B4-BE49-F238E27FC236}">
                <a16:creationId xmlns:a16="http://schemas.microsoft.com/office/drawing/2014/main" id="{A2ADADD0-54A0-E741-4463-8C5575C6E611}"/>
              </a:ext>
            </a:extLst>
          </p:cNvPr>
          <p:cNvSpPr txBox="1"/>
          <p:nvPr/>
        </p:nvSpPr>
        <p:spPr>
          <a:xfrm>
            <a:off x="393861" y="3426335"/>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2192000" cy="960120"/>
          </a:xfrm>
          <a:prstGeom prst="rect">
            <a:avLst/>
          </a:prstGeom>
          <a:solidFill>
            <a:srgbClr val="4E96DD"/>
          </a:solidFill>
          <a:ln w="12700">
            <a:solidFill>
              <a:srgbClr val="1D6FA4"/>
            </a:solidFill>
            <a:prstDash val="solid"/>
          </a:ln>
        </p:spPr>
        <p:txBody>
          <a:bodyPr/>
          <a:lstStyle/>
          <a:p>
            <a:endParaRPr lang="en-US"/>
          </a:p>
        </p:txBody>
      </p:sp>
      <p:sp>
        <p:nvSpPr>
          <p:cNvPr id="5" name="Text 2"/>
          <p:cNvSpPr/>
          <p:nvPr/>
        </p:nvSpPr>
        <p:spPr>
          <a:xfrm>
            <a:off x="200845" y="146420"/>
            <a:ext cx="9144000" cy="640080"/>
          </a:xfrm>
          <a:prstGeom prst="rect">
            <a:avLst/>
          </a:prstGeom>
          <a:noFill/>
          <a:ln/>
        </p:spPr>
        <p:txBody>
          <a:bodyPr wrap="square" rtlCol="0" anchor="ctr"/>
          <a:lstStyle/>
          <a:p>
            <a:pPr marL="0" indent="0" algn="l">
              <a:buNone/>
            </a:pPr>
            <a:r>
              <a:rPr lang="en-US" sz="3200" dirty="0">
                <a:solidFill>
                  <a:srgbClr val="FFFFFF"/>
                </a:solidFill>
                <a:latin typeface="Calibri Light" pitchFamily="34" charset="0"/>
                <a:ea typeface="Calibri Light" pitchFamily="34" charset="-122"/>
                <a:cs typeface="Calibri Light" pitchFamily="34" charset="-120"/>
              </a:rPr>
              <a:t>Growth Roadmap  ·  </a:t>
            </a:r>
            <a:r>
              <a:rPr lang="en-US" sz="3600" b="1" dirty="0">
                <a:solidFill>
                  <a:srgbClr val="FFFFFF"/>
                </a:solidFill>
                <a:latin typeface="Calibri Light" pitchFamily="34" charset="0"/>
                <a:ea typeface="Calibri Light" pitchFamily="34" charset="-122"/>
                <a:cs typeface="Calibri Light" pitchFamily="34" charset="-120"/>
              </a:rPr>
              <a:t>Coaching</a:t>
            </a:r>
            <a:endParaRPr lang="en-US" sz="3200" b="1" dirty="0"/>
          </a:p>
        </p:txBody>
      </p:sp>
      <p:sp>
        <p:nvSpPr>
          <p:cNvPr id="7" name="Text 4"/>
          <p:cNvSpPr/>
          <p:nvPr/>
        </p:nvSpPr>
        <p:spPr>
          <a:xfrm>
            <a:off x="200845" y="1084217"/>
            <a:ext cx="11612880" cy="320040"/>
          </a:xfrm>
          <a:prstGeom prst="rect">
            <a:avLst/>
          </a:prstGeom>
          <a:noFill/>
          <a:ln/>
        </p:spPr>
        <p:txBody>
          <a:bodyPr wrap="square" rtlCol="0" anchor="ctr"/>
          <a:lstStyle/>
          <a:p>
            <a:pPr marL="0" indent="0">
              <a:buNone/>
            </a:pPr>
            <a:r>
              <a:rPr lang="en-US" sz="1400" i="1" dirty="0">
                <a:solidFill>
                  <a:srgbClr val="6B6B6B"/>
                </a:solidFill>
                <a:latin typeface="Calibri" pitchFamily="34" charset="0"/>
                <a:ea typeface="Calibri" pitchFamily="34" charset="-122"/>
                <a:cs typeface="Calibri" pitchFamily="34" charset="-120"/>
              </a:rPr>
              <a:t>Adapt each subcategory to reflect your organization's specific coaching priorities.</a:t>
            </a:r>
            <a:endParaRPr lang="en-US" sz="1400" dirty="0"/>
          </a:p>
        </p:txBody>
      </p:sp>
      <p:sp>
        <p:nvSpPr>
          <p:cNvPr id="8" name="Shape 5"/>
          <p:cNvSpPr/>
          <p:nvPr/>
        </p:nvSpPr>
        <p:spPr>
          <a:xfrm>
            <a:off x="200845" y="1495697"/>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9" name="Shape 6"/>
          <p:cNvSpPr/>
          <p:nvPr/>
        </p:nvSpPr>
        <p:spPr>
          <a:xfrm>
            <a:off x="200845" y="1495697"/>
            <a:ext cx="3794760" cy="594360"/>
          </a:xfrm>
          <a:prstGeom prst="rect">
            <a:avLst/>
          </a:prstGeom>
          <a:solidFill>
            <a:srgbClr val="4E96DD"/>
          </a:solidFill>
          <a:ln w="12700">
            <a:solidFill>
              <a:srgbClr val="1D6FA4"/>
            </a:solidFill>
            <a:prstDash val="solid"/>
          </a:ln>
        </p:spPr>
        <p:txBody>
          <a:bodyPr/>
          <a:lstStyle/>
          <a:p>
            <a:endParaRPr lang="en-US"/>
          </a:p>
        </p:txBody>
      </p:sp>
      <p:sp>
        <p:nvSpPr>
          <p:cNvPr id="10" name="Text 7"/>
          <p:cNvSpPr/>
          <p:nvPr/>
        </p:nvSpPr>
        <p:spPr>
          <a:xfrm>
            <a:off x="310573" y="1495697"/>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Performance Standards</a:t>
            </a:r>
            <a:endParaRPr lang="en-US" sz="2000" dirty="0"/>
          </a:p>
        </p:txBody>
      </p:sp>
      <p:sp>
        <p:nvSpPr>
          <p:cNvPr id="11" name="Text 8"/>
          <p:cNvSpPr/>
          <p:nvPr/>
        </p:nvSpPr>
        <p:spPr>
          <a:xfrm>
            <a:off x="365437" y="2154065"/>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Set clear expectations for how work should be done, not just what should be done. Share these with your team.</a:t>
            </a:r>
            <a:endParaRPr lang="en-US" sz="1400" dirty="0"/>
          </a:p>
        </p:txBody>
      </p:sp>
      <p:sp>
        <p:nvSpPr>
          <p:cNvPr id="22" name="Shape 19"/>
          <p:cNvSpPr/>
          <p:nvPr/>
        </p:nvSpPr>
        <p:spPr>
          <a:xfrm>
            <a:off x="4178485" y="1495697"/>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23" name="Shape 20"/>
          <p:cNvSpPr/>
          <p:nvPr/>
        </p:nvSpPr>
        <p:spPr>
          <a:xfrm>
            <a:off x="4178485" y="1495697"/>
            <a:ext cx="3794760" cy="594360"/>
          </a:xfrm>
          <a:prstGeom prst="rect">
            <a:avLst/>
          </a:prstGeom>
          <a:solidFill>
            <a:srgbClr val="4E96DD"/>
          </a:solidFill>
          <a:ln w="12700">
            <a:solidFill>
              <a:srgbClr val="1D6FA4"/>
            </a:solidFill>
            <a:prstDash val="solid"/>
          </a:ln>
        </p:spPr>
        <p:txBody>
          <a:bodyPr/>
          <a:lstStyle/>
          <a:p>
            <a:endParaRPr lang="en-US"/>
          </a:p>
        </p:txBody>
      </p:sp>
      <p:sp>
        <p:nvSpPr>
          <p:cNvPr id="24" name="Text 21"/>
          <p:cNvSpPr/>
          <p:nvPr/>
        </p:nvSpPr>
        <p:spPr>
          <a:xfrm>
            <a:off x="4288213" y="1495697"/>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Schedule &amp; Inspect</a:t>
            </a:r>
            <a:endParaRPr lang="en-US" sz="2000" dirty="0"/>
          </a:p>
        </p:txBody>
      </p:sp>
      <p:sp>
        <p:nvSpPr>
          <p:cNvPr id="25" name="Text 22"/>
          <p:cNvSpPr/>
          <p:nvPr/>
        </p:nvSpPr>
        <p:spPr>
          <a:xfrm>
            <a:off x="4343077" y="2154065"/>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Establish a regular coaching cadence. Follow up consistently — what gets inspected gets improved.</a:t>
            </a:r>
            <a:endParaRPr lang="en-US" sz="1400" dirty="0"/>
          </a:p>
        </p:txBody>
      </p:sp>
      <p:sp>
        <p:nvSpPr>
          <p:cNvPr id="36" name="Shape 33"/>
          <p:cNvSpPr/>
          <p:nvPr/>
        </p:nvSpPr>
        <p:spPr>
          <a:xfrm>
            <a:off x="8156125" y="1495697"/>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37" name="Shape 34"/>
          <p:cNvSpPr/>
          <p:nvPr/>
        </p:nvSpPr>
        <p:spPr>
          <a:xfrm>
            <a:off x="8156125" y="1495697"/>
            <a:ext cx="3794760" cy="594360"/>
          </a:xfrm>
          <a:prstGeom prst="rect">
            <a:avLst/>
          </a:prstGeom>
          <a:solidFill>
            <a:srgbClr val="4E96DD"/>
          </a:solidFill>
          <a:ln w="12700">
            <a:solidFill>
              <a:srgbClr val="1D6FA4"/>
            </a:solidFill>
            <a:prstDash val="solid"/>
          </a:ln>
        </p:spPr>
        <p:txBody>
          <a:bodyPr/>
          <a:lstStyle/>
          <a:p>
            <a:endParaRPr lang="en-US"/>
          </a:p>
        </p:txBody>
      </p:sp>
      <p:sp>
        <p:nvSpPr>
          <p:cNvPr id="38" name="Text 35"/>
          <p:cNvSpPr/>
          <p:nvPr/>
        </p:nvSpPr>
        <p:spPr>
          <a:xfrm>
            <a:off x="8265853" y="1495697"/>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Build Competency</a:t>
            </a:r>
            <a:endParaRPr lang="en-US" sz="2000" dirty="0"/>
          </a:p>
        </p:txBody>
      </p:sp>
      <p:sp>
        <p:nvSpPr>
          <p:cNvPr id="39" name="Text 36"/>
          <p:cNvSpPr/>
          <p:nvPr/>
        </p:nvSpPr>
        <p:spPr>
          <a:xfrm>
            <a:off x="8320717" y="2154064"/>
            <a:ext cx="3465576" cy="854057"/>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Use coaching conversations to develop skill over time. Recognize progress and address gaps with specific feedback.</a:t>
            </a:r>
            <a:endParaRPr lang="en-US" sz="1400" dirty="0"/>
          </a:p>
        </p:txBody>
      </p:sp>
      <p:sp>
        <p:nvSpPr>
          <p:cNvPr id="40" name="Shape 37"/>
          <p:cNvSpPr/>
          <p:nvPr/>
        </p:nvSpPr>
        <p:spPr>
          <a:xfrm>
            <a:off x="8250012" y="2980391"/>
            <a:ext cx="3465576" cy="0"/>
          </a:xfrm>
          <a:prstGeom prst="line">
            <a:avLst/>
          </a:prstGeom>
          <a:noFill/>
          <a:ln w="9525">
            <a:solidFill>
              <a:srgbClr val="D0D8E0"/>
            </a:solidFill>
            <a:prstDash val="solid"/>
          </a:ln>
        </p:spPr>
        <p:txBody>
          <a:bodyPr/>
          <a:lstStyle/>
          <a:p>
            <a:endParaRPr lang="en-US"/>
          </a:p>
        </p:txBody>
      </p:sp>
      <p:sp>
        <p:nvSpPr>
          <p:cNvPr id="50" name="Text 47"/>
          <p:cNvSpPr/>
          <p:nvPr/>
        </p:nvSpPr>
        <p:spPr>
          <a:xfrm>
            <a:off x="0" y="6583680"/>
            <a:ext cx="12161520" cy="274320"/>
          </a:xfrm>
          <a:prstGeom prst="rect">
            <a:avLst/>
          </a:prstGeom>
          <a:noFill/>
          <a:ln/>
        </p:spPr>
        <p:txBody>
          <a:bodyPr wrap="square" rtlCol="0" anchor="ctr"/>
          <a:lstStyle/>
          <a:p>
            <a:pPr marL="0" indent="0" algn="ctr">
              <a:buNone/>
            </a:pPr>
            <a:endParaRPr lang="en-US" sz="800" dirty="0"/>
          </a:p>
        </p:txBody>
      </p:sp>
      <p:sp>
        <p:nvSpPr>
          <p:cNvPr id="55" name="Text 10">
            <a:extLst>
              <a:ext uri="{FF2B5EF4-FFF2-40B4-BE49-F238E27FC236}">
                <a16:creationId xmlns:a16="http://schemas.microsoft.com/office/drawing/2014/main" id="{7D6BEA88-EFCE-50E8-D45F-4DB8FE2279C2}"/>
              </a:ext>
            </a:extLst>
          </p:cNvPr>
          <p:cNvSpPr/>
          <p:nvPr/>
        </p:nvSpPr>
        <p:spPr>
          <a:xfrm>
            <a:off x="8265853" y="3099099"/>
            <a:ext cx="3465576" cy="274320"/>
          </a:xfrm>
          <a:prstGeom prst="rect">
            <a:avLst/>
          </a:prstGeom>
          <a:noFill/>
          <a:ln/>
        </p:spPr>
        <p:txBody>
          <a:bodyPr wrap="square" rtlCol="0" anchor="ctr"/>
          <a:lstStyle/>
          <a:p>
            <a:pPr marL="0" indent="0">
              <a:buNone/>
            </a:pPr>
            <a:r>
              <a:rPr lang="en-US" sz="1200" b="1" dirty="0">
                <a:solidFill>
                  <a:srgbClr val="4E96DD"/>
                </a:solidFill>
                <a:latin typeface="Calibri" pitchFamily="34" charset="0"/>
                <a:ea typeface="Calibri" pitchFamily="34" charset="-122"/>
                <a:cs typeface="Calibri" pitchFamily="34" charset="-120"/>
              </a:rPr>
              <a:t>Inventory Notes:</a:t>
            </a:r>
            <a:endParaRPr lang="en-US" sz="1200" dirty="0">
              <a:solidFill>
                <a:srgbClr val="4E96DD"/>
              </a:solidFill>
            </a:endParaRPr>
          </a:p>
        </p:txBody>
      </p:sp>
      <p:sp>
        <p:nvSpPr>
          <p:cNvPr id="56" name="TextBox 55">
            <a:extLst>
              <a:ext uri="{FF2B5EF4-FFF2-40B4-BE49-F238E27FC236}">
                <a16:creationId xmlns:a16="http://schemas.microsoft.com/office/drawing/2014/main" id="{3D20303B-0E6F-CD24-5721-14FB12407C75}"/>
              </a:ext>
            </a:extLst>
          </p:cNvPr>
          <p:cNvSpPr txBox="1"/>
          <p:nvPr/>
        </p:nvSpPr>
        <p:spPr>
          <a:xfrm>
            <a:off x="8349141" y="3383190"/>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pic>
        <p:nvPicPr>
          <p:cNvPr id="57" name="Image 0">
            <a:hlinkClick r:id="rId3"/>
            <a:extLst>
              <a:ext uri="{FF2B5EF4-FFF2-40B4-BE49-F238E27FC236}">
                <a16:creationId xmlns:a16="http://schemas.microsoft.com/office/drawing/2014/main" id="{25A71388-D15A-B87B-1615-2937836D05A6}"/>
              </a:ext>
            </a:extLst>
          </p:cNvPr>
          <p:cNvPicPr>
            <a:picLocks noChangeAspect="1"/>
          </p:cNvPicPr>
          <p:nvPr/>
        </p:nvPicPr>
        <p:blipFill>
          <a:blip r:embed="rId4"/>
          <a:srcRect/>
          <a:stretch/>
        </p:blipFill>
        <p:spPr>
          <a:xfrm>
            <a:off x="9516291" y="292224"/>
            <a:ext cx="2504263" cy="353543"/>
          </a:xfrm>
          <a:prstGeom prst="rect">
            <a:avLst/>
          </a:prstGeom>
        </p:spPr>
      </p:pic>
      <p:sp>
        <p:nvSpPr>
          <p:cNvPr id="58" name="Shape 1">
            <a:extLst>
              <a:ext uri="{FF2B5EF4-FFF2-40B4-BE49-F238E27FC236}">
                <a16:creationId xmlns:a16="http://schemas.microsoft.com/office/drawing/2014/main" id="{DA633D0A-5431-1A5E-5290-BAF6D62AA7F3}"/>
              </a:ext>
            </a:extLst>
          </p:cNvPr>
          <p:cNvSpPr/>
          <p:nvPr/>
        </p:nvSpPr>
        <p:spPr>
          <a:xfrm>
            <a:off x="0" y="914400"/>
            <a:ext cx="12192000" cy="45720"/>
          </a:xfrm>
          <a:prstGeom prst="rect">
            <a:avLst/>
          </a:prstGeom>
          <a:solidFill>
            <a:srgbClr val="B9913A"/>
          </a:solidFill>
          <a:ln w="12700">
            <a:solidFill>
              <a:srgbClr val="B9913A"/>
            </a:solidFill>
            <a:prstDash val="solid"/>
          </a:ln>
        </p:spPr>
        <p:txBody>
          <a:bodyPr/>
          <a:lstStyle/>
          <a:p>
            <a:endParaRPr lang="en-US"/>
          </a:p>
        </p:txBody>
      </p:sp>
      <p:sp>
        <p:nvSpPr>
          <p:cNvPr id="3" name="Shape 37">
            <a:extLst>
              <a:ext uri="{FF2B5EF4-FFF2-40B4-BE49-F238E27FC236}">
                <a16:creationId xmlns:a16="http://schemas.microsoft.com/office/drawing/2014/main" id="{7B3D1DAE-337C-40CA-68FE-2F9A15D4F9CD}"/>
              </a:ext>
            </a:extLst>
          </p:cNvPr>
          <p:cNvSpPr/>
          <p:nvPr/>
        </p:nvSpPr>
        <p:spPr>
          <a:xfrm>
            <a:off x="4266668" y="2990162"/>
            <a:ext cx="3465576" cy="0"/>
          </a:xfrm>
          <a:prstGeom prst="line">
            <a:avLst/>
          </a:prstGeom>
          <a:noFill/>
          <a:ln w="9525">
            <a:solidFill>
              <a:srgbClr val="D0D8E0"/>
            </a:solidFill>
            <a:prstDash val="solid"/>
          </a:ln>
        </p:spPr>
        <p:txBody>
          <a:bodyPr/>
          <a:lstStyle/>
          <a:p>
            <a:endParaRPr lang="en-US"/>
          </a:p>
        </p:txBody>
      </p:sp>
      <p:sp>
        <p:nvSpPr>
          <p:cNvPr id="4" name="Text 10">
            <a:extLst>
              <a:ext uri="{FF2B5EF4-FFF2-40B4-BE49-F238E27FC236}">
                <a16:creationId xmlns:a16="http://schemas.microsoft.com/office/drawing/2014/main" id="{6FBAD869-1AAD-921F-DB49-E17AD6DC5503}"/>
              </a:ext>
            </a:extLst>
          </p:cNvPr>
          <p:cNvSpPr/>
          <p:nvPr/>
        </p:nvSpPr>
        <p:spPr>
          <a:xfrm>
            <a:off x="4282509" y="3108870"/>
            <a:ext cx="3465576" cy="274320"/>
          </a:xfrm>
          <a:prstGeom prst="rect">
            <a:avLst/>
          </a:prstGeom>
          <a:noFill/>
          <a:ln/>
        </p:spPr>
        <p:txBody>
          <a:bodyPr wrap="square" rtlCol="0" anchor="ctr"/>
          <a:lstStyle/>
          <a:p>
            <a:pPr marL="0" indent="0">
              <a:buNone/>
            </a:pPr>
            <a:r>
              <a:rPr lang="en-US" sz="1200" b="1" dirty="0">
                <a:solidFill>
                  <a:srgbClr val="4E96DD"/>
                </a:solidFill>
                <a:latin typeface="Calibri" pitchFamily="34" charset="0"/>
                <a:ea typeface="Calibri" pitchFamily="34" charset="-122"/>
                <a:cs typeface="Calibri" pitchFamily="34" charset="-120"/>
              </a:rPr>
              <a:t>Inventory Notes:</a:t>
            </a:r>
            <a:endParaRPr lang="en-US" sz="1200" dirty="0">
              <a:solidFill>
                <a:srgbClr val="4E96DD"/>
              </a:solidFill>
            </a:endParaRPr>
          </a:p>
        </p:txBody>
      </p:sp>
      <p:sp>
        <p:nvSpPr>
          <p:cNvPr id="6" name="TextBox 5">
            <a:extLst>
              <a:ext uri="{FF2B5EF4-FFF2-40B4-BE49-F238E27FC236}">
                <a16:creationId xmlns:a16="http://schemas.microsoft.com/office/drawing/2014/main" id="{05F8AB0E-939D-EE07-CB61-07E156A21EA6}"/>
              </a:ext>
            </a:extLst>
          </p:cNvPr>
          <p:cNvSpPr txBox="1"/>
          <p:nvPr/>
        </p:nvSpPr>
        <p:spPr>
          <a:xfrm>
            <a:off x="4365797" y="3392961"/>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
        <p:nvSpPr>
          <p:cNvPr id="13" name="Shape 37">
            <a:extLst>
              <a:ext uri="{FF2B5EF4-FFF2-40B4-BE49-F238E27FC236}">
                <a16:creationId xmlns:a16="http://schemas.microsoft.com/office/drawing/2014/main" id="{7E09D5A0-F529-FF74-2FA2-751566C9A5BB}"/>
              </a:ext>
            </a:extLst>
          </p:cNvPr>
          <p:cNvSpPr/>
          <p:nvPr/>
        </p:nvSpPr>
        <p:spPr>
          <a:xfrm>
            <a:off x="294732" y="3023536"/>
            <a:ext cx="3465576" cy="0"/>
          </a:xfrm>
          <a:prstGeom prst="line">
            <a:avLst/>
          </a:prstGeom>
          <a:noFill/>
          <a:ln w="9525">
            <a:solidFill>
              <a:srgbClr val="D0D8E0"/>
            </a:solidFill>
            <a:prstDash val="solid"/>
          </a:ln>
        </p:spPr>
        <p:txBody>
          <a:bodyPr/>
          <a:lstStyle/>
          <a:p>
            <a:endParaRPr lang="en-US"/>
          </a:p>
        </p:txBody>
      </p:sp>
      <p:sp>
        <p:nvSpPr>
          <p:cNvPr id="14" name="Text 10">
            <a:extLst>
              <a:ext uri="{FF2B5EF4-FFF2-40B4-BE49-F238E27FC236}">
                <a16:creationId xmlns:a16="http://schemas.microsoft.com/office/drawing/2014/main" id="{32E6589B-1D7D-DDA8-7122-71FF8B833401}"/>
              </a:ext>
            </a:extLst>
          </p:cNvPr>
          <p:cNvSpPr/>
          <p:nvPr/>
        </p:nvSpPr>
        <p:spPr>
          <a:xfrm>
            <a:off x="310573" y="3142244"/>
            <a:ext cx="3465576" cy="274320"/>
          </a:xfrm>
          <a:prstGeom prst="rect">
            <a:avLst/>
          </a:prstGeom>
          <a:noFill/>
          <a:ln/>
        </p:spPr>
        <p:txBody>
          <a:bodyPr wrap="square" rtlCol="0" anchor="ctr"/>
          <a:lstStyle/>
          <a:p>
            <a:pPr marL="0" indent="0">
              <a:buNone/>
            </a:pPr>
            <a:r>
              <a:rPr lang="en-US" sz="1200" b="1" dirty="0">
                <a:solidFill>
                  <a:srgbClr val="4E96DD"/>
                </a:solidFill>
                <a:latin typeface="Calibri" pitchFamily="34" charset="0"/>
                <a:ea typeface="Calibri" pitchFamily="34" charset="-122"/>
                <a:cs typeface="Calibri" pitchFamily="34" charset="-120"/>
              </a:rPr>
              <a:t>Inventory Notes:</a:t>
            </a:r>
            <a:endParaRPr lang="en-US" sz="1200" dirty="0">
              <a:solidFill>
                <a:srgbClr val="4E96DD"/>
              </a:solidFill>
            </a:endParaRPr>
          </a:p>
        </p:txBody>
      </p:sp>
      <p:sp>
        <p:nvSpPr>
          <p:cNvPr id="15" name="TextBox 14">
            <a:extLst>
              <a:ext uri="{FF2B5EF4-FFF2-40B4-BE49-F238E27FC236}">
                <a16:creationId xmlns:a16="http://schemas.microsoft.com/office/drawing/2014/main" id="{A3A4A399-A738-0B4C-6248-D5649C743343}"/>
              </a:ext>
            </a:extLst>
          </p:cNvPr>
          <p:cNvSpPr txBox="1"/>
          <p:nvPr/>
        </p:nvSpPr>
        <p:spPr>
          <a:xfrm>
            <a:off x="393861" y="3426335"/>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5F0"/>
        </a:solidFill>
        <a:effectLst/>
      </p:bgPr>
    </p:bg>
    <p:spTree>
      <p:nvGrpSpPr>
        <p:cNvPr id="1" name=""/>
        <p:cNvGrpSpPr/>
        <p:nvPr/>
      </p:nvGrpSpPr>
      <p:grpSpPr>
        <a:xfrm>
          <a:off x="0" y="0"/>
          <a:ext cx="0" cy="0"/>
          <a:chOff x="0" y="0"/>
          <a:chExt cx="0" cy="0"/>
        </a:xfrm>
      </p:grpSpPr>
      <p:sp>
        <p:nvSpPr>
          <p:cNvPr id="8" name="Shape 5"/>
          <p:cNvSpPr/>
          <p:nvPr/>
        </p:nvSpPr>
        <p:spPr>
          <a:xfrm>
            <a:off x="213359" y="1532091"/>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2" name="Shape 0"/>
          <p:cNvSpPr/>
          <p:nvPr/>
        </p:nvSpPr>
        <p:spPr>
          <a:xfrm>
            <a:off x="-31569" y="-32683"/>
            <a:ext cx="12224657" cy="960120"/>
          </a:xfrm>
          <a:prstGeom prst="rect">
            <a:avLst/>
          </a:prstGeom>
          <a:solidFill>
            <a:srgbClr val="4A5568"/>
          </a:solidFill>
          <a:ln w="12700">
            <a:solidFill>
              <a:srgbClr val="4A5568"/>
            </a:solidFill>
            <a:prstDash val="solid"/>
          </a:ln>
        </p:spPr>
        <p:txBody>
          <a:bodyPr/>
          <a:lstStyle/>
          <a:p>
            <a:endParaRPr lang="en-US"/>
          </a:p>
        </p:txBody>
      </p:sp>
      <p:sp>
        <p:nvSpPr>
          <p:cNvPr id="5" name="Text 2"/>
          <p:cNvSpPr/>
          <p:nvPr/>
        </p:nvSpPr>
        <p:spPr>
          <a:xfrm>
            <a:off x="213359" y="127929"/>
            <a:ext cx="9144000" cy="640080"/>
          </a:xfrm>
          <a:prstGeom prst="rect">
            <a:avLst/>
          </a:prstGeom>
          <a:noFill/>
          <a:ln/>
        </p:spPr>
        <p:txBody>
          <a:bodyPr wrap="square" rtlCol="0" anchor="ctr"/>
          <a:lstStyle/>
          <a:p>
            <a:pPr marL="0" indent="0" algn="l">
              <a:buNone/>
            </a:pPr>
            <a:r>
              <a:rPr lang="en-US" sz="3200" dirty="0">
                <a:solidFill>
                  <a:srgbClr val="FFFFFF"/>
                </a:solidFill>
                <a:latin typeface="Calibri Light" pitchFamily="34" charset="0"/>
                <a:ea typeface="Calibri Light" pitchFamily="34" charset="-122"/>
                <a:cs typeface="Calibri Light" pitchFamily="34" charset="-120"/>
              </a:rPr>
              <a:t>Growth Roadmap  ·  </a:t>
            </a:r>
            <a:r>
              <a:rPr lang="en-US" sz="3600" b="1" dirty="0">
                <a:solidFill>
                  <a:srgbClr val="FFFFFF"/>
                </a:solidFill>
                <a:latin typeface="Calibri Light" pitchFamily="34" charset="0"/>
                <a:ea typeface="Calibri Light" pitchFamily="34" charset="-122"/>
                <a:cs typeface="Calibri Light" pitchFamily="34" charset="-120"/>
              </a:rPr>
              <a:t>Goals &amp; Results</a:t>
            </a:r>
            <a:endParaRPr lang="en-US" sz="3200" b="1" dirty="0"/>
          </a:p>
        </p:txBody>
      </p:sp>
      <p:sp>
        <p:nvSpPr>
          <p:cNvPr id="7" name="Text 4"/>
          <p:cNvSpPr/>
          <p:nvPr/>
        </p:nvSpPr>
        <p:spPr>
          <a:xfrm>
            <a:off x="213359" y="1120611"/>
            <a:ext cx="11612880" cy="320040"/>
          </a:xfrm>
          <a:prstGeom prst="rect">
            <a:avLst/>
          </a:prstGeom>
          <a:noFill/>
          <a:ln/>
        </p:spPr>
        <p:txBody>
          <a:bodyPr wrap="square" rtlCol="0" anchor="ctr"/>
          <a:lstStyle/>
          <a:p>
            <a:pPr marL="0" indent="0">
              <a:buNone/>
            </a:pPr>
            <a:r>
              <a:rPr lang="en-US" sz="1400" i="1" dirty="0">
                <a:solidFill>
                  <a:srgbClr val="6B6B6B"/>
                </a:solidFill>
                <a:latin typeface="Calibri" pitchFamily="34" charset="0"/>
                <a:ea typeface="Calibri" pitchFamily="34" charset="-122"/>
                <a:cs typeface="Calibri" pitchFamily="34" charset="-120"/>
              </a:rPr>
              <a:t>Adapt each subcategory to reflect your organization's specific goals &amp; results priorities.</a:t>
            </a:r>
            <a:endParaRPr lang="en-US" sz="1400" dirty="0"/>
          </a:p>
        </p:txBody>
      </p:sp>
      <p:sp>
        <p:nvSpPr>
          <p:cNvPr id="9" name="Shape 6"/>
          <p:cNvSpPr/>
          <p:nvPr/>
        </p:nvSpPr>
        <p:spPr>
          <a:xfrm>
            <a:off x="213359" y="1532091"/>
            <a:ext cx="3794760" cy="594360"/>
          </a:xfrm>
          <a:prstGeom prst="rect">
            <a:avLst/>
          </a:prstGeom>
          <a:solidFill>
            <a:srgbClr val="4A5568"/>
          </a:solidFill>
          <a:ln w="12700">
            <a:solidFill>
              <a:srgbClr val="4A5568"/>
            </a:solidFill>
            <a:prstDash val="solid"/>
          </a:ln>
        </p:spPr>
        <p:txBody>
          <a:bodyPr/>
          <a:lstStyle/>
          <a:p>
            <a:endParaRPr lang="en-US"/>
          </a:p>
        </p:txBody>
      </p:sp>
      <p:sp>
        <p:nvSpPr>
          <p:cNvPr id="10" name="Text 7"/>
          <p:cNvSpPr/>
          <p:nvPr/>
        </p:nvSpPr>
        <p:spPr>
          <a:xfrm>
            <a:off x="323087" y="1532091"/>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Establish Goals</a:t>
            </a:r>
            <a:endParaRPr lang="en-US" sz="2000" dirty="0"/>
          </a:p>
        </p:txBody>
      </p:sp>
      <p:sp>
        <p:nvSpPr>
          <p:cNvPr id="11" name="Text 8"/>
          <p:cNvSpPr/>
          <p:nvPr/>
        </p:nvSpPr>
        <p:spPr>
          <a:xfrm>
            <a:off x="377951" y="2190459"/>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Set clear, measurable targets aligned with organizational priorities. Cascade goals so every role contributes.</a:t>
            </a:r>
            <a:endParaRPr lang="en-US" sz="1400" dirty="0"/>
          </a:p>
        </p:txBody>
      </p:sp>
      <p:sp>
        <p:nvSpPr>
          <p:cNvPr id="22" name="Shape 19"/>
          <p:cNvSpPr/>
          <p:nvPr/>
        </p:nvSpPr>
        <p:spPr>
          <a:xfrm>
            <a:off x="4190999" y="1532091"/>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23" name="Shape 20"/>
          <p:cNvSpPr/>
          <p:nvPr/>
        </p:nvSpPr>
        <p:spPr>
          <a:xfrm>
            <a:off x="4190999" y="1532091"/>
            <a:ext cx="3794760" cy="594360"/>
          </a:xfrm>
          <a:prstGeom prst="rect">
            <a:avLst/>
          </a:prstGeom>
          <a:solidFill>
            <a:srgbClr val="4A5568"/>
          </a:solidFill>
          <a:ln w="12700">
            <a:solidFill>
              <a:srgbClr val="4A5568"/>
            </a:solidFill>
            <a:prstDash val="solid"/>
          </a:ln>
        </p:spPr>
        <p:txBody>
          <a:bodyPr/>
          <a:lstStyle/>
          <a:p>
            <a:endParaRPr lang="en-US"/>
          </a:p>
        </p:txBody>
      </p:sp>
      <p:sp>
        <p:nvSpPr>
          <p:cNvPr id="24" name="Text 21"/>
          <p:cNvSpPr/>
          <p:nvPr/>
        </p:nvSpPr>
        <p:spPr>
          <a:xfrm>
            <a:off x="4300727" y="1532091"/>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High-Impact Activities</a:t>
            </a:r>
            <a:endParaRPr lang="en-US" sz="2000" dirty="0"/>
          </a:p>
        </p:txBody>
      </p:sp>
      <p:sp>
        <p:nvSpPr>
          <p:cNvPr id="25" name="Text 22"/>
          <p:cNvSpPr/>
          <p:nvPr/>
        </p:nvSpPr>
        <p:spPr>
          <a:xfrm>
            <a:off x="4355591" y="2190459"/>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Identify the behaviors and actions that most directly drive results. Prioritize these in coaching and meetings.</a:t>
            </a:r>
            <a:endParaRPr lang="en-US" sz="1400" dirty="0"/>
          </a:p>
        </p:txBody>
      </p:sp>
      <p:sp>
        <p:nvSpPr>
          <p:cNvPr id="36" name="Shape 33"/>
          <p:cNvSpPr/>
          <p:nvPr/>
        </p:nvSpPr>
        <p:spPr>
          <a:xfrm>
            <a:off x="8168639" y="1532091"/>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37" name="Shape 34"/>
          <p:cNvSpPr/>
          <p:nvPr/>
        </p:nvSpPr>
        <p:spPr>
          <a:xfrm>
            <a:off x="8168639" y="1532091"/>
            <a:ext cx="3794760" cy="594360"/>
          </a:xfrm>
          <a:prstGeom prst="rect">
            <a:avLst/>
          </a:prstGeom>
          <a:solidFill>
            <a:srgbClr val="4A5568"/>
          </a:solidFill>
          <a:ln w="12700">
            <a:solidFill>
              <a:srgbClr val="4A5568"/>
            </a:solidFill>
            <a:prstDash val="solid"/>
          </a:ln>
        </p:spPr>
        <p:txBody>
          <a:bodyPr/>
          <a:lstStyle/>
          <a:p>
            <a:endParaRPr lang="en-US"/>
          </a:p>
        </p:txBody>
      </p:sp>
      <p:sp>
        <p:nvSpPr>
          <p:cNvPr id="38" name="Text 35"/>
          <p:cNvSpPr/>
          <p:nvPr/>
        </p:nvSpPr>
        <p:spPr>
          <a:xfrm>
            <a:off x="8278367" y="1532091"/>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Visibility &amp; Campaigns</a:t>
            </a:r>
            <a:endParaRPr lang="en-US" sz="2000" dirty="0"/>
          </a:p>
        </p:txBody>
      </p:sp>
      <p:sp>
        <p:nvSpPr>
          <p:cNvPr id="39" name="Text 36"/>
          <p:cNvSpPr/>
          <p:nvPr/>
        </p:nvSpPr>
        <p:spPr>
          <a:xfrm>
            <a:off x="8333231" y="2190459"/>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Plan how the team will pursue goals through outreach, campaigns, and targeted efforts throughout the year.</a:t>
            </a:r>
            <a:endParaRPr lang="en-US" sz="1400" dirty="0"/>
          </a:p>
        </p:txBody>
      </p:sp>
      <p:sp>
        <p:nvSpPr>
          <p:cNvPr id="50" name="Text 47"/>
          <p:cNvSpPr/>
          <p:nvPr/>
        </p:nvSpPr>
        <p:spPr>
          <a:xfrm>
            <a:off x="0" y="6583680"/>
            <a:ext cx="12161520" cy="274320"/>
          </a:xfrm>
          <a:prstGeom prst="rect">
            <a:avLst/>
          </a:prstGeom>
          <a:noFill/>
          <a:ln/>
        </p:spPr>
        <p:txBody>
          <a:bodyPr wrap="square" rtlCol="0" anchor="ctr"/>
          <a:lstStyle/>
          <a:p>
            <a:pPr marL="0" indent="0" algn="ctr">
              <a:buNone/>
            </a:pPr>
            <a:endParaRPr lang="en-US" sz="800" dirty="0"/>
          </a:p>
        </p:txBody>
      </p:sp>
      <p:pic>
        <p:nvPicPr>
          <p:cNvPr id="57" name="Image 0">
            <a:hlinkClick r:id="rId3"/>
            <a:extLst>
              <a:ext uri="{FF2B5EF4-FFF2-40B4-BE49-F238E27FC236}">
                <a16:creationId xmlns:a16="http://schemas.microsoft.com/office/drawing/2014/main" id="{F1B123EC-91AE-F5D7-6996-71884D15DED2}"/>
              </a:ext>
            </a:extLst>
          </p:cNvPr>
          <p:cNvPicPr>
            <a:picLocks noChangeAspect="1"/>
          </p:cNvPicPr>
          <p:nvPr/>
        </p:nvPicPr>
        <p:blipFill>
          <a:blip r:embed="rId4"/>
          <a:srcRect/>
          <a:stretch/>
        </p:blipFill>
        <p:spPr>
          <a:xfrm>
            <a:off x="9516291" y="292224"/>
            <a:ext cx="2504263" cy="353543"/>
          </a:xfrm>
          <a:prstGeom prst="rect">
            <a:avLst/>
          </a:prstGeom>
        </p:spPr>
      </p:pic>
      <p:sp>
        <p:nvSpPr>
          <p:cNvPr id="58" name="Shape 1">
            <a:extLst>
              <a:ext uri="{FF2B5EF4-FFF2-40B4-BE49-F238E27FC236}">
                <a16:creationId xmlns:a16="http://schemas.microsoft.com/office/drawing/2014/main" id="{597ECDD9-239A-44F2-BF3E-F087615CD352}"/>
              </a:ext>
            </a:extLst>
          </p:cNvPr>
          <p:cNvSpPr/>
          <p:nvPr/>
        </p:nvSpPr>
        <p:spPr>
          <a:xfrm>
            <a:off x="0" y="914400"/>
            <a:ext cx="12192000" cy="45720"/>
          </a:xfrm>
          <a:prstGeom prst="rect">
            <a:avLst/>
          </a:prstGeom>
          <a:solidFill>
            <a:srgbClr val="B9913A"/>
          </a:solidFill>
          <a:ln w="12700">
            <a:solidFill>
              <a:srgbClr val="B9913A"/>
            </a:solidFill>
            <a:prstDash val="solid"/>
          </a:ln>
        </p:spPr>
        <p:txBody>
          <a:bodyPr/>
          <a:lstStyle/>
          <a:p>
            <a:endParaRPr lang="en-US"/>
          </a:p>
        </p:txBody>
      </p:sp>
      <p:sp>
        <p:nvSpPr>
          <p:cNvPr id="3" name="Shape 37">
            <a:extLst>
              <a:ext uri="{FF2B5EF4-FFF2-40B4-BE49-F238E27FC236}">
                <a16:creationId xmlns:a16="http://schemas.microsoft.com/office/drawing/2014/main" id="{EF34B405-13CC-515F-268C-0E38BECBEDFB}"/>
              </a:ext>
            </a:extLst>
          </p:cNvPr>
          <p:cNvSpPr/>
          <p:nvPr/>
        </p:nvSpPr>
        <p:spPr>
          <a:xfrm>
            <a:off x="8250012" y="2980391"/>
            <a:ext cx="3465576" cy="0"/>
          </a:xfrm>
          <a:prstGeom prst="line">
            <a:avLst/>
          </a:prstGeom>
          <a:noFill/>
          <a:ln w="9525">
            <a:solidFill>
              <a:srgbClr val="D0D8E0"/>
            </a:solidFill>
            <a:prstDash val="solid"/>
          </a:ln>
        </p:spPr>
        <p:txBody>
          <a:bodyPr/>
          <a:lstStyle/>
          <a:p>
            <a:endParaRPr lang="en-US"/>
          </a:p>
        </p:txBody>
      </p:sp>
      <p:sp>
        <p:nvSpPr>
          <p:cNvPr id="4" name="Text 10">
            <a:extLst>
              <a:ext uri="{FF2B5EF4-FFF2-40B4-BE49-F238E27FC236}">
                <a16:creationId xmlns:a16="http://schemas.microsoft.com/office/drawing/2014/main" id="{64400434-DCEB-4706-0AC3-3AFE4864F1AF}"/>
              </a:ext>
            </a:extLst>
          </p:cNvPr>
          <p:cNvSpPr/>
          <p:nvPr/>
        </p:nvSpPr>
        <p:spPr>
          <a:xfrm>
            <a:off x="8265853" y="3099099"/>
            <a:ext cx="3465576" cy="274320"/>
          </a:xfrm>
          <a:prstGeom prst="rect">
            <a:avLst/>
          </a:prstGeom>
          <a:noFill/>
          <a:ln/>
        </p:spPr>
        <p:txBody>
          <a:bodyPr wrap="square" rtlCol="0" anchor="ctr"/>
          <a:lstStyle/>
          <a:p>
            <a:pPr marL="0" indent="0">
              <a:buNone/>
            </a:pPr>
            <a:r>
              <a:rPr lang="en-US" sz="1200" b="1" dirty="0">
                <a:solidFill>
                  <a:srgbClr val="4A5568"/>
                </a:solidFill>
                <a:latin typeface="Calibri" pitchFamily="34" charset="0"/>
                <a:ea typeface="Calibri" pitchFamily="34" charset="-122"/>
                <a:cs typeface="Calibri" pitchFamily="34" charset="-120"/>
              </a:rPr>
              <a:t>Inventory Notes:</a:t>
            </a:r>
            <a:endParaRPr lang="en-US" sz="1200" dirty="0">
              <a:solidFill>
                <a:srgbClr val="4A5568"/>
              </a:solidFill>
            </a:endParaRPr>
          </a:p>
        </p:txBody>
      </p:sp>
      <p:sp>
        <p:nvSpPr>
          <p:cNvPr id="6" name="TextBox 5">
            <a:extLst>
              <a:ext uri="{FF2B5EF4-FFF2-40B4-BE49-F238E27FC236}">
                <a16:creationId xmlns:a16="http://schemas.microsoft.com/office/drawing/2014/main" id="{1164A708-394A-9C5D-8782-0D795E530B75}"/>
              </a:ext>
            </a:extLst>
          </p:cNvPr>
          <p:cNvSpPr txBox="1"/>
          <p:nvPr/>
        </p:nvSpPr>
        <p:spPr>
          <a:xfrm>
            <a:off x="8349141" y="3383190"/>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
        <p:nvSpPr>
          <p:cNvPr id="13" name="Shape 37">
            <a:extLst>
              <a:ext uri="{FF2B5EF4-FFF2-40B4-BE49-F238E27FC236}">
                <a16:creationId xmlns:a16="http://schemas.microsoft.com/office/drawing/2014/main" id="{E3F50528-DDD6-D00B-8683-BECC49E4C43D}"/>
              </a:ext>
            </a:extLst>
          </p:cNvPr>
          <p:cNvSpPr/>
          <p:nvPr/>
        </p:nvSpPr>
        <p:spPr>
          <a:xfrm>
            <a:off x="4266668" y="2990162"/>
            <a:ext cx="3465576" cy="0"/>
          </a:xfrm>
          <a:prstGeom prst="line">
            <a:avLst/>
          </a:prstGeom>
          <a:noFill/>
          <a:ln w="9525">
            <a:solidFill>
              <a:srgbClr val="D0D8E0"/>
            </a:solidFill>
            <a:prstDash val="solid"/>
          </a:ln>
        </p:spPr>
        <p:txBody>
          <a:bodyPr/>
          <a:lstStyle/>
          <a:p>
            <a:endParaRPr lang="en-US"/>
          </a:p>
        </p:txBody>
      </p:sp>
      <p:sp>
        <p:nvSpPr>
          <p:cNvPr id="14" name="Text 10">
            <a:extLst>
              <a:ext uri="{FF2B5EF4-FFF2-40B4-BE49-F238E27FC236}">
                <a16:creationId xmlns:a16="http://schemas.microsoft.com/office/drawing/2014/main" id="{14D5EF5E-CF25-37FA-F89F-D69AA8DB1EA4}"/>
              </a:ext>
            </a:extLst>
          </p:cNvPr>
          <p:cNvSpPr/>
          <p:nvPr/>
        </p:nvSpPr>
        <p:spPr>
          <a:xfrm>
            <a:off x="4282509" y="3108870"/>
            <a:ext cx="3465576" cy="274320"/>
          </a:xfrm>
          <a:prstGeom prst="rect">
            <a:avLst/>
          </a:prstGeom>
          <a:noFill/>
          <a:ln/>
        </p:spPr>
        <p:txBody>
          <a:bodyPr wrap="square" rtlCol="0" anchor="ctr"/>
          <a:lstStyle/>
          <a:p>
            <a:pPr marL="0" indent="0">
              <a:buNone/>
            </a:pPr>
            <a:r>
              <a:rPr lang="en-US" sz="1200" b="1" dirty="0">
                <a:solidFill>
                  <a:srgbClr val="4A5568"/>
                </a:solidFill>
                <a:latin typeface="Calibri" pitchFamily="34" charset="0"/>
                <a:ea typeface="Calibri" pitchFamily="34" charset="-122"/>
                <a:cs typeface="Calibri" pitchFamily="34" charset="-120"/>
              </a:rPr>
              <a:t>Inventory Notes:</a:t>
            </a:r>
            <a:endParaRPr lang="en-US" sz="1200" dirty="0">
              <a:solidFill>
                <a:srgbClr val="4A5568"/>
              </a:solidFill>
            </a:endParaRPr>
          </a:p>
        </p:txBody>
      </p:sp>
      <p:sp>
        <p:nvSpPr>
          <p:cNvPr id="15" name="TextBox 14">
            <a:extLst>
              <a:ext uri="{FF2B5EF4-FFF2-40B4-BE49-F238E27FC236}">
                <a16:creationId xmlns:a16="http://schemas.microsoft.com/office/drawing/2014/main" id="{6CA9A820-0E7A-4178-6A87-2AA8476A92BD}"/>
              </a:ext>
            </a:extLst>
          </p:cNvPr>
          <p:cNvSpPr txBox="1"/>
          <p:nvPr/>
        </p:nvSpPr>
        <p:spPr>
          <a:xfrm>
            <a:off x="4365797" y="3392961"/>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
        <p:nvSpPr>
          <p:cNvPr id="16" name="Shape 37">
            <a:extLst>
              <a:ext uri="{FF2B5EF4-FFF2-40B4-BE49-F238E27FC236}">
                <a16:creationId xmlns:a16="http://schemas.microsoft.com/office/drawing/2014/main" id="{36710396-28F6-8302-565E-B4FA56D81069}"/>
              </a:ext>
            </a:extLst>
          </p:cNvPr>
          <p:cNvSpPr/>
          <p:nvPr/>
        </p:nvSpPr>
        <p:spPr>
          <a:xfrm>
            <a:off x="294732" y="3023536"/>
            <a:ext cx="3465576" cy="0"/>
          </a:xfrm>
          <a:prstGeom prst="line">
            <a:avLst/>
          </a:prstGeom>
          <a:noFill/>
          <a:ln w="9525">
            <a:solidFill>
              <a:srgbClr val="D0D8E0"/>
            </a:solidFill>
            <a:prstDash val="solid"/>
          </a:ln>
        </p:spPr>
        <p:txBody>
          <a:bodyPr/>
          <a:lstStyle/>
          <a:p>
            <a:endParaRPr lang="en-US"/>
          </a:p>
        </p:txBody>
      </p:sp>
      <p:sp>
        <p:nvSpPr>
          <p:cNvPr id="17" name="Text 10">
            <a:extLst>
              <a:ext uri="{FF2B5EF4-FFF2-40B4-BE49-F238E27FC236}">
                <a16:creationId xmlns:a16="http://schemas.microsoft.com/office/drawing/2014/main" id="{0D48D357-1EC1-D396-2A4F-B3DCB9EFDC5D}"/>
              </a:ext>
            </a:extLst>
          </p:cNvPr>
          <p:cNvSpPr/>
          <p:nvPr/>
        </p:nvSpPr>
        <p:spPr>
          <a:xfrm>
            <a:off x="310573" y="3142244"/>
            <a:ext cx="3465576" cy="274320"/>
          </a:xfrm>
          <a:prstGeom prst="rect">
            <a:avLst/>
          </a:prstGeom>
          <a:noFill/>
          <a:ln/>
        </p:spPr>
        <p:txBody>
          <a:bodyPr wrap="square" rtlCol="0" anchor="ctr"/>
          <a:lstStyle/>
          <a:p>
            <a:pPr marL="0" indent="0">
              <a:buNone/>
            </a:pPr>
            <a:r>
              <a:rPr lang="en-US" sz="1200" b="1" dirty="0">
                <a:solidFill>
                  <a:srgbClr val="4A5568"/>
                </a:solidFill>
                <a:latin typeface="Calibri" pitchFamily="34" charset="0"/>
                <a:ea typeface="Calibri" pitchFamily="34" charset="-122"/>
                <a:cs typeface="Calibri" pitchFamily="34" charset="-120"/>
              </a:rPr>
              <a:t>Inventory Notes:</a:t>
            </a:r>
            <a:endParaRPr lang="en-US" sz="1200" dirty="0">
              <a:solidFill>
                <a:srgbClr val="4A5568"/>
              </a:solidFill>
            </a:endParaRPr>
          </a:p>
        </p:txBody>
      </p:sp>
      <p:sp>
        <p:nvSpPr>
          <p:cNvPr id="18" name="TextBox 17">
            <a:extLst>
              <a:ext uri="{FF2B5EF4-FFF2-40B4-BE49-F238E27FC236}">
                <a16:creationId xmlns:a16="http://schemas.microsoft.com/office/drawing/2014/main" id="{1A72E476-728E-95C4-4875-38AC56748C5C}"/>
              </a:ext>
            </a:extLst>
          </p:cNvPr>
          <p:cNvSpPr txBox="1"/>
          <p:nvPr/>
        </p:nvSpPr>
        <p:spPr>
          <a:xfrm>
            <a:off x="393861" y="3426335"/>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5F0"/>
        </a:solidFill>
        <a:effectLst/>
      </p:bgPr>
    </p:bg>
    <p:spTree>
      <p:nvGrpSpPr>
        <p:cNvPr id="1" name=""/>
        <p:cNvGrpSpPr/>
        <p:nvPr/>
      </p:nvGrpSpPr>
      <p:grpSpPr>
        <a:xfrm>
          <a:off x="0" y="0"/>
          <a:ext cx="0" cy="0"/>
          <a:chOff x="0" y="0"/>
          <a:chExt cx="0" cy="0"/>
        </a:xfrm>
      </p:grpSpPr>
      <p:sp>
        <p:nvSpPr>
          <p:cNvPr id="36" name="Shape 33"/>
          <p:cNvSpPr/>
          <p:nvPr/>
        </p:nvSpPr>
        <p:spPr>
          <a:xfrm>
            <a:off x="8156125" y="1502898"/>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8" name="Shape 5"/>
          <p:cNvSpPr/>
          <p:nvPr/>
        </p:nvSpPr>
        <p:spPr>
          <a:xfrm>
            <a:off x="200845" y="1502898"/>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2" name="Shape 0"/>
          <p:cNvSpPr/>
          <p:nvPr/>
        </p:nvSpPr>
        <p:spPr>
          <a:xfrm>
            <a:off x="0" y="0"/>
            <a:ext cx="12192000" cy="960120"/>
          </a:xfrm>
          <a:prstGeom prst="rect">
            <a:avLst/>
          </a:prstGeom>
          <a:solidFill>
            <a:srgbClr val="6B4C9A"/>
          </a:solidFill>
          <a:ln w="12700">
            <a:solidFill>
              <a:srgbClr val="6B4C9A"/>
            </a:solidFill>
            <a:prstDash val="solid"/>
          </a:ln>
        </p:spPr>
        <p:txBody>
          <a:bodyPr/>
          <a:lstStyle/>
          <a:p>
            <a:endParaRPr lang="en-US"/>
          </a:p>
        </p:txBody>
      </p:sp>
      <p:sp>
        <p:nvSpPr>
          <p:cNvPr id="5" name="Text 2"/>
          <p:cNvSpPr/>
          <p:nvPr/>
        </p:nvSpPr>
        <p:spPr>
          <a:xfrm>
            <a:off x="200845" y="131298"/>
            <a:ext cx="9144000" cy="640080"/>
          </a:xfrm>
          <a:prstGeom prst="rect">
            <a:avLst/>
          </a:prstGeom>
          <a:noFill/>
          <a:ln/>
        </p:spPr>
        <p:txBody>
          <a:bodyPr wrap="square" rtlCol="0" anchor="ctr"/>
          <a:lstStyle/>
          <a:p>
            <a:pPr marL="0" indent="0" algn="l">
              <a:buNone/>
            </a:pPr>
            <a:r>
              <a:rPr lang="en-US" sz="3200" dirty="0">
                <a:solidFill>
                  <a:srgbClr val="FFFFFF"/>
                </a:solidFill>
                <a:latin typeface="Calibri Light" pitchFamily="34" charset="0"/>
                <a:ea typeface="Calibri Light" pitchFamily="34" charset="-122"/>
                <a:cs typeface="Calibri Light" pitchFamily="34" charset="-120"/>
              </a:rPr>
              <a:t>Growth Roadmap  ·  </a:t>
            </a:r>
            <a:r>
              <a:rPr lang="en-US" sz="3600" b="1" dirty="0">
                <a:solidFill>
                  <a:srgbClr val="FFFFFF"/>
                </a:solidFill>
                <a:latin typeface="Calibri Light" pitchFamily="34" charset="0"/>
                <a:ea typeface="Calibri Light" pitchFamily="34" charset="-122"/>
                <a:cs typeface="Calibri Light" pitchFamily="34" charset="-120"/>
              </a:rPr>
              <a:t>Reinforce &amp; Recognize</a:t>
            </a:r>
            <a:endParaRPr lang="en-US" sz="3200" b="1" dirty="0"/>
          </a:p>
        </p:txBody>
      </p:sp>
      <p:sp>
        <p:nvSpPr>
          <p:cNvPr id="7" name="Text 4"/>
          <p:cNvSpPr/>
          <p:nvPr/>
        </p:nvSpPr>
        <p:spPr>
          <a:xfrm>
            <a:off x="200845" y="1091418"/>
            <a:ext cx="11612880" cy="320040"/>
          </a:xfrm>
          <a:prstGeom prst="rect">
            <a:avLst/>
          </a:prstGeom>
          <a:noFill/>
          <a:ln/>
        </p:spPr>
        <p:txBody>
          <a:bodyPr wrap="square" rtlCol="0" anchor="ctr"/>
          <a:lstStyle/>
          <a:p>
            <a:pPr marL="0" indent="0">
              <a:buNone/>
            </a:pPr>
            <a:r>
              <a:rPr lang="en-US" sz="1400" i="1" dirty="0">
                <a:solidFill>
                  <a:srgbClr val="6B6B6B"/>
                </a:solidFill>
                <a:latin typeface="Calibri" pitchFamily="34" charset="0"/>
                <a:ea typeface="Calibri" pitchFamily="34" charset="-122"/>
                <a:cs typeface="Calibri" pitchFamily="34" charset="-120"/>
              </a:rPr>
              <a:t>Adapt each subcategory to reflect your organization's specific reinforce &amp; recognize priorities.</a:t>
            </a:r>
            <a:endParaRPr lang="en-US" sz="1400" dirty="0"/>
          </a:p>
        </p:txBody>
      </p:sp>
      <p:sp>
        <p:nvSpPr>
          <p:cNvPr id="9" name="Shape 6"/>
          <p:cNvSpPr/>
          <p:nvPr/>
        </p:nvSpPr>
        <p:spPr>
          <a:xfrm>
            <a:off x="200845" y="1502898"/>
            <a:ext cx="3794760" cy="594360"/>
          </a:xfrm>
          <a:prstGeom prst="rect">
            <a:avLst/>
          </a:prstGeom>
          <a:solidFill>
            <a:srgbClr val="6B4C9A"/>
          </a:solidFill>
          <a:ln w="12700">
            <a:solidFill>
              <a:srgbClr val="6B4C9A"/>
            </a:solidFill>
            <a:prstDash val="solid"/>
          </a:ln>
        </p:spPr>
        <p:txBody>
          <a:bodyPr/>
          <a:lstStyle/>
          <a:p>
            <a:endParaRPr lang="en-US"/>
          </a:p>
        </p:txBody>
      </p:sp>
      <p:sp>
        <p:nvSpPr>
          <p:cNvPr id="10" name="Text 7"/>
          <p:cNvSpPr/>
          <p:nvPr/>
        </p:nvSpPr>
        <p:spPr>
          <a:xfrm>
            <a:off x="310573" y="1502898"/>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Incentive Plans</a:t>
            </a:r>
            <a:endParaRPr lang="en-US" sz="2000" dirty="0"/>
          </a:p>
        </p:txBody>
      </p:sp>
      <p:sp>
        <p:nvSpPr>
          <p:cNvPr id="11" name="Text 8"/>
          <p:cNvSpPr/>
          <p:nvPr/>
        </p:nvSpPr>
        <p:spPr>
          <a:xfrm>
            <a:off x="365437" y="2161266"/>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Design incentives that motivate the right behaviors. Align reward structures with performance expectations.</a:t>
            </a:r>
            <a:endParaRPr lang="en-US" sz="1400" dirty="0"/>
          </a:p>
        </p:txBody>
      </p:sp>
      <p:sp>
        <p:nvSpPr>
          <p:cNvPr id="22" name="Shape 19"/>
          <p:cNvSpPr/>
          <p:nvPr/>
        </p:nvSpPr>
        <p:spPr>
          <a:xfrm>
            <a:off x="4178485" y="1502898"/>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23" name="Shape 20"/>
          <p:cNvSpPr/>
          <p:nvPr/>
        </p:nvSpPr>
        <p:spPr>
          <a:xfrm>
            <a:off x="4178485" y="1502898"/>
            <a:ext cx="3794760" cy="594360"/>
          </a:xfrm>
          <a:prstGeom prst="rect">
            <a:avLst/>
          </a:prstGeom>
          <a:solidFill>
            <a:srgbClr val="6B4C9A"/>
          </a:solidFill>
          <a:ln w="12700">
            <a:solidFill>
              <a:srgbClr val="6B4C9A"/>
            </a:solidFill>
            <a:prstDash val="solid"/>
          </a:ln>
        </p:spPr>
        <p:txBody>
          <a:bodyPr/>
          <a:lstStyle/>
          <a:p>
            <a:endParaRPr lang="en-US"/>
          </a:p>
        </p:txBody>
      </p:sp>
      <p:sp>
        <p:nvSpPr>
          <p:cNvPr id="24" name="Text 21"/>
          <p:cNvSpPr/>
          <p:nvPr/>
        </p:nvSpPr>
        <p:spPr>
          <a:xfrm>
            <a:off x="4288213" y="1502898"/>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Recognition Programs</a:t>
            </a:r>
            <a:endParaRPr lang="en-US" sz="2000" dirty="0"/>
          </a:p>
        </p:txBody>
      </p:sp>
      <p:sp>
        <p:nvSpPr>
          <p:cNvPr id="25" name="Text 22"/>
          <p:cNvSpPr/>
          <p:nvPr/>
        </p:nvSpPr>
        <p:spPr>
          <a:xfrm>
            <a:off x="4343077" y="2161266"/>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Celebrate team and individual contributions. Timely, specific recognition reinforces the behaviors you want.</a:t>
            </a:r>
            <a:endParaRPr lang="en-US" sz="1400" dirty="0"/>
          </a:p>
        </p:txBody>
      </p:sp>
      <p:sp>
        <p:nvSpPr>
          <p:cNvPr id="37" name="Shape 34"/>
          <p:cNvSpPr/>
          <p:nvPr/>
        </p:nvSpPr>
        <p:spPr>
          <a:xfrm>
            <a:off x="8156125" y="1502898"/>
            <a:ext cx="3794760" cy="594360"/>
          </a:xfrm>
          <a:prstGeom prst="rect">
            <a:avLst/>
          </a:prstGeom>
          <a:solidFill>
            <a:srgbClr val="6B4C9A"/>
          </a:solidFill>
          <a:ln w="12700">
            <a:solidFill>
              <a:srgbClr val="6B4C9A"/>
            </a:solidFill>
            <a:prstDash val="solid"/>
          </a:ln>
        </p:spPr>
        <p:txBody>
          <a:bodyPr/>
          <a:lstStyle/>
          <a:p>
            <a:endParaRPr lang="en-US"/>
          </a:p>
        </p:txBody>
      </p:sp>
      <p:sp>
        <p:nvSpPr>
          <p:cNvPr id="38" name="Text 35"/>
          <p:cNvSpPr/>
          <p:nvPr/>
        </p:nvSpPr>
        <p:spPr>
          <a:xfrm>
            <a:off x="8265853" y="1502898"/>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Career Development</a:t>
            </a:r>
            <a:endParaRPr lang="en-US" sz="2000" dirty="0"/>
          </a:p>
        </p:txBody>
      </p:sp>
      <p:sp>
        <p:nvSpPr>
          <p:cNvPr id="39" name="Text 36"/>
          <p:cNvSpPr/>
          <p:nvPr/>
        </p:nvSpPr>
        <p:spPr>
          <a:xfrm>
            <a:off x="8320717" y="2161266"/>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Create clear paths for growth. Connect professional development to organizational succession planning.</a:t>
            </a:r>
            <a:endParaRPr lang="en-US" sz="1400" dirty="0"/>
          </a:p>
        </p:txBody>
      </p:sp>
      <p:sp>
        <p:nvSpPr>
          <p:cNvPr id="50" name="Text 47"/>
          <p:cNvSpPr/>
          <p:nvPr/>
        </p:nvSpPr>
        <p:spPr>
          <a:xfrm>
            <a:off x="0" y="6583680"/>
            <a:ext cx="12161520" cy="274320"/>
          </a:xfrm>
          <a:prstGeom prst="rect">
            <a:avLst/>
          </a:prstGeom>
          <a:noFill/>
          <a:ln/>
        </p:spPr>
        <p:txBody>
          <a:bodyPr wrap="square" rtlCol="0" anchor="ctr"/>
          <a:lstStyle/>
          <a:p>
            <a:pPr marL="0" indent="0" algn="ctr">
              <a:buNone/>
            </a:pPr>
            <a:endParaRPr lang="en-US" sz="800" dirty="0"/>
          </a:p>
        </p:txBody>
      </p:sp>
      <p:sp>
        <p:nvSpPr>
          <p:cNvPr id="57" name="Shape 1">
            <a:extLst>
              <a:ext uri="{FF2B5EF4-FFF2-40B4-BE49-F238E27FC236}">
                <a16:creationId xmlns:a16="http://schemas.microsoft.com/office/drawing/2014/main" id="{1C184E20-A9BF-8157-DD5C-142809C125B2}"/>
              </a:ext>
            </a:extLst>
          </p:cNvPr>
          <p:cNvSpPr/>
          <p:nvPr/>
        </p:nvSpPr>
        <p:spPr>
          <a:xfrm>
            <a:off x="0" y="914400"/>
            <a:ext cx="12192000" cy="45720"/>
          </a:xfrm>
          <a:prstGeom prst="rect">
            <a:avLst/>
          </a:prstGeom>
          <a:solidFill>
            <a:srgbClr val="B9913A"/>
          </a:solidFill>
          <a:ln w="12700">
            <a:solidFill>
              <a:srgbClr val="B9913A"/>
            </a:solidFill>
            <a:prstDash val="solid"/>
          </a:ln>
        </p:spPr>
        <p:txBody>
          <a:bodyPr/>
          <a:lstStyle/>
          <a:p>
            <a:endParaRPr lang="en-US"/>
          </a:p>
        </p:txBody>
      </p:sp>
      <p:pic>
        <p:nvPicPr>
          <p:cNvPr id="58" name="Image 0">
            <a:hlinkClick r:id="rId3"/>
            <a:extLst>
              <a:ext uri="{FF2B5EF4-FFF2-40B4-BE49-F238E27FC236}">
                <a16:creationId xmlns:a16="http://schemas.microsoft.com/office/drawing/2014/main" id="{269795BC-074A-766D-3E30-7C3BFCB8F4B3}"/>
              </a:ext>
            </a:extLst>
          </p:cNvPr>
          <p:cNvPicPr>
            <a:picLocks noChangeAspect="1"/>
          </p:cNvPicPr>
          <p:nvPr/>
        </p:nvPicPr>
        <p:blipFill>
          <a:blip r:embed="rId4"/>
          <a:srcRect/>
          <a:stretch/>
        </p:blipFill>
        <p:spPr>
          <a:xfrm>
            <a:off x="9516291" y="292224"/>
            <a:ext cx="2504263" cy="353543"/>
          </a:xfrm>
          <a:prstGeom prst="rect">
            <a:avLst/>
          </a:prstGeom>
        </p:spPr>
      </p:pic>
      <p:sp>
        <p:nvSpPr>
          <p:cNvPr id="3" name="Shape 37">
            <a:extLst>
              <a:ext uri="{FF2B5EF4-FFF2-40B4-BE49-F238E27FC236}">
                <a16:creationId xmlns:a16="http://schemas.microsoft.com/office/drawing/2014/main" id="{77BD7A9F-2115-D268-4A3D-11007196256E}"/>
              </a:ext>
            </a:extLst>
          </p:cNvPr>
          <p:cNvSpPr/>
          <p:nvPr/>
        </p:nvSpPr>
        <p:spPr>
          <a:xfrm>
            <a:off x="8250012" y="2980391"/>
            <a:ext cx="3465576" cy="0"/>
          </a:xfrm>
          <a:prstGeom prst="line">
            <a:avLst/>
          </a:prstGeom>
          <a:noFill/>
          <a:ln w="9525">
            <a:solidFill>
              <a:srgbClr val="D0D8E0"/>
            </a:solidFill>
            <a:prstDash val="solid"/>
          </a:ln>
        </p:spPr>
        <p:txBody>
          <a:bodyPr/>
          <a:lstStyle/>
          <a:p>
            <a:endParaRPr lang="en-US"/>
          </a:p>
        </p:txBody>
      </p:sp>
      <p:sp>
        <p:nvSpPr>
          <p:cNvPr id="4" name="Text 10">
            <a:extLst>
              <a:ext uri="{FF2B5EF4-FFF2-40B4-BE49-F238E27FC236}">
                <a16:creationId xmlns:a16="http://schemas.microsoft.com/office/drawing/2014/main" id="{E9F19FA5-2694-052C-942A-4D329605E775}"/>
              </a:ext>
            </a:extLst>
          </p:cNvPr>
          <p:cNvSpPr/>
          <p:nvPr/>
        </p:nvSpPr>
        <p:spPr>
          <a:xfrm>
            <a:off x="8265853" y="3099099"/>
            <a:ext cx="3465576" cy="274320"/>
          </a:xfrm>
          <a:prstGeom prst="rect">
            <a:avLst/>
          </a:prstGeom>
          <a:noFill/>
          <a:ln/>
        </p:spPr>
        <p:txBody>
          <a:bodyPr wrap="square" rtlCol="0" anchor="ctr"/>
          <a:lstStyle/>
          <a:p>
            <a:pPr marL="0" indent="0">
              <a:buNone/>
            </a:pPr>
            <a:r>
              <a:rPr lang="en-US" sz="1200" b="1" dirty="0">
                <a:solidFill>
                  <a:srgbClr val="6B4C9A"/>
                </a:solidFill>
                <a:latin typeface="Calibri" pitchFamily="34" charset="0"/>
                <a:ea typeface="Calibri" pitchFamily="34" charset="-122"/>
                <a:cs typeface="Calibri" pitchFamily="34" charset="-120"/>
              </a:rPr>
              <a:t>Inventory Notes:</a:t>
            </a:r>
            <a:endParaRPr lang="en-US" sz="1200" dirty="0">
              <a:solidFill>
                <a:srgbClr val="6B4C9A"/>
              </a:solidFill>
            </a:endParaRPr>
          </a:p>
        </p:txBody>
      </p:sp>
      <p:sp>
        <p:nvSpPr>
          <p:cNvPr id="6" name="TextBox 5">
            <a:extLst>
              <a:ext uri="{FF2B5EF4-FFF2-40B4-BE49-F238E27FC236}">
                <a16:creationId xmlns:a16="http://schemas.microsoft.com/office/drawing/2014/main" id="{EC7C9C44-7D04-A252-6274-03DC435E0D51}"/>
              </a:ext>
            </a:extLst>
          </p:cNvPr>
          <p:cNvSpPr txBox="1"/>
          <p:nvPr/>
        </p:nvSpPr>
        <p:spPr>
          <a:xfrm>
            <a:off x="8349141" y="3383190"/>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
        <p:nvSpPr>
          <p:cNvPr id="13" name="Shape 37">
            <a:extLst>
              <a:ext uri="{FF2B5EF4-FFF2-40B4-BE49-F238E27FC236}">
                <a16:creationId xmlns:a16="http://schemas.microsoft.com/office/drawing/2014/main" id="{31F46C38-E209-6CF0-EA55-CAD8057EC4D9}"/>
              </a:ext>
            </a:extLst>
          </p:cNvPr>
          <p:cNvSpPr/>
          <p:nvPr/>
        </p:nvSpPr>
        <p:spPr>
          <a:xfrm>
            <a:off x="4266668" y="2990162"/>
            <a:ext cx="3465576" cy="0"/>
          </a:xfrm>
          <a:prstGeom prst="line">
            <a:avLst/>
          </a:prstGeom>
          <a:noFill/>
          <a:ln w="9525">
            <a:solidFill>
              <a:srgbClr val="D0D8E0"/>
            </a:solidFill>
            <a:prstDash val="solid"/>
          </a:ln>
        </p:spPr>
        <p:txBody>
          <a:bodyPr/>
          <a:lstStyle/>
          <a:p>
            <a:endParaRPr lang="en-US"/>
          </a:p>
        </p:txBody>
      </p:sp>
      <p:sp>
        <p:nvSpPr>
          <p:cNvPr id="14" name="Text 10">
            <a:extLst>
              <a:ext uri="{FF2B5EF4-FFF2-40B4-BE49-F238E27FC236}">
                <a16:creationId xmlns:a16="http://schemas.microsoft.com/office/drawing/2014/main" id="{8EF74472-3DE2-60C5-CF80-757F2BC4C2C7}"/>
              </a:ext>
            </a:extLst>
          </p:cNvPr>
          <p:cNvSpPr/>
          <p:nvPr/>
        </p:nvSpPr>
        <p:spPr>
          <a:xfrm>
            <a:off x="4282509" y="3108870"/>
            <a:ext cx="3465576" cy="274320"/>
          </a:xfrm>
          <a:prstGeom prst="rect">
            <a:avLst/>
          </a:prstGeom>
          <a:noFill/>
          <a:ln/>
        </p:spPr>
        <p:txBody>
          <a:bodyPr wrap="square" rtlCol="0" anchor="ctr"/>
          <a:lstStyle/>
          <a:p>
            <a:pPr marL="0" indent="0">
              <a:buNone/>
            </a:pPr>
            <a:r>
              <a:rPr lang="en-US" sz="1200" b="1" dirty="0">
                <a:solidFill>
                  <a:srgbClr val="6B4C9A"/>
                </a:solidFill>
                <a:latin typeface="Calibri" pitchFamily="34" charset="0"/>
                <a:ea typeface="Calibri" pitchFamily="34" charset="-122"/>
                <a:cs typeface="Calibri" pitchFamily="34" charset="-120"/>
              </a:rPr>
              <a:t>Inventory Notes:</a:t>
            </a:r>
            <a:endParaRPr lang="en-US" sz="1200" dirty="0">
              <a:solidFill>
                <a:srgbClr val="6B4C9A"/>
              </a:solidFill>
            </a:endParaRPr>
          </a:p>
        </p:txBody>
      </p:sp>
      <p:sp>
        <p:nvSpPr>
          <p:cNvPr id="15" name="TextBox 14">
            <a:extLst>
              <a:ext uri="{FF2B5EF4-FFF2-40B4-BE49-F238E27FC236}">
                <a16:creationId xmlns:a16="http://schemas.microsoft.com/office/drawing/2014/main" id="{555A8F1C-1FCC-F3A6-F672-3DE3E5CAF767}"/>
              </a:ext>
            </a:extLst>
          </p:cNvPr>
          <p:cNvSpPr txBox="1"/>
          <p:nvPr/>
        </p:nvSpPr>
        <p:spPr>
          <a:xfrm>
            <a:off x="4365797" y="3392961"/>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
        <p:nvSpPr>
          <p:cNvPr id="16" name="Shape 37">
            <a:extLst>
              <a:ext uri="{FF2B5EF4-FFF2-40B4-BE49-F238E27FC236}">
                <a16:creationId xmlns:a16="http://schemas.microsoft.com/office/drawing/2014/main" id="{D0DF0DD0-B7CB-595B-1D7F-4D2737044ACC}"/>
              </a:ext>
            </a:extLst>
          </p:cNvPr>
          <p:cNvSpPr/>
          <p:nvPr/>
        </p:nvSpPr>
        <p:spPr>
          <a:xfrm>
            <a:off x="294732" y="3023536"/>
            <a:ext cx="3465576" cy="0"/>
          </a:xfrm>
          <a:prstGeom prst="line">
            <a:avLst/>
          </a:prstGeom>
          <a:noFill/>
          <a:ln w="9525">
            <a:solidFill>
              <a:srgbClr val="D0D8E0"/>
            </a:solidFill>
            <a:prstDash val="solid"/>
          </a:ln>
        </p:spPr>
        <p:txBody>
          <a:bodyPr/>
          <a:lstStyle/>
          <a:p>
            <a:endParaRPr lang="en-US"/>
          </a:p>
        </p:txBody>
      </p:sp>
      <p:sp>
        <p:nvSpPr>
          <p:cNvPr id="17" name="Text 10">
            <a:extLst>
              <a:ext uri="{FF2B5EF4-FFF2-40B4-BE49-F238E27FC236}">
                <a16:creationId xmlns:a16="http://schemas.microsoft.com/office/drawing/2014/main" id="{643E7E1F-AE2A-F04E-1FBE-8E200A1B3859}"/>
              </a:ext>
            </a:extLst>
          </p:cNvPr>
          <p:cNvSpPr/>
          <p:nvPr/>
        </p:nvSpPr>
        <p:spPr>
          <a:xfrm>
            <a:off x="310573" y="3142244"/>
            <a:ext cx="3465576" cy="274320"/>
          </a:xfrm>
          <a:prstGeom prst="rect">
            <a:avLst/>
          </a:prstGeom>
          <a:noFill/>
          <a:ln/>
        </p:spPr>
        <p:txBody>
          <a:bodyPr wrap="square" rtlCol="0" anchor="ctr"/>
          <a:lstStyle/>
          <a:p>
            <a:pPr marL="0" indent="0">
              <a:buNone/>
            </a:pPr>
            <a:r>
              <a:rPr lang="en-US" sz="1200" b="1" dirty="0">
                <a:solidFill>
                  <a:srgbClr val="6B4C9A"/>
                </a:solidFill>
                <a:latin typeface="Calibri" pitchFamily="34" charset="0"/>
                <a:ea typeface="Calibri" pitchFamily="34" charset="-122"/>
                <a:cs typeface="Calibri" pitchFamily="34" charset="-120"/>
              </a:rPr>
              <a:t>Inventory Notes:</a:t>
            </a:r>
            <a:endParaRPr lang="en-US" sz="1200" dirty="0">
              <a:solidFill>
                <a:srgbClr val="6B4C9A"/>
              </a:solidFill>
            </a:endParaRPr>
          </a:p>
        </p:txBody>
      </p:sp>
      <p:sp>
        <p:nvSpPr>
          <p:cNvPr id="18" name="TextBox 17">
            <a:extLst>
              <a:ext uri="{FF2B5EF4-FFF2-40B4-BE49-F238E27FC236}">
                <a16:creationId xmlns:a16="http://schemas.microsoft.com/office/drawing/2014/main" id="{10601602-14BF-3032-AEBB-D5CDE194119E}"/>
              </a:ext>
            </a:extLst>
          </p:cNvPr>
          <p:cNvSpPr txBox="1"/>
          <p:nvPr/>
        </p:nvSpPr>
        <p:spPr>
          <a:xfrm>
            <a:off x="393861" y="3426335"/>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2192000" cy="960120"/>
          </a:xfrm>
          <a:prstGeom prst="rect">
            <a:avLst/>
          </a:prstGeom>
          <a:solidFill>
            <a:srgbClr val="1A3A5C"/>
          </a:solidFill>
          <a:ln w="12700">
            <a:solidFill>
              <a:srgbClr val="1A3A5C"/>
            </a:solidFill>
            <a:prstDash val="solid"/>
          </a:ln>
        </p:spPr>
        <p:txBody>
          <a:bodyPr/>
          <a:lstStyle/>
          <a:p>
            <a:endParaRPr lang="en-US"/>
          </a:p>
        </p:txBody>
      </p:sp>
      <p:sp>
        <p:nvSpPr>
          <p:cNvPr id="5" name="Text 2"/>
          <p:cNvSpPr/>
          <p:nvPr/>
        </p:nvSpPr>
        <p:spPr>
          <a:xfrm>
            <a:off x="200845" y="122675"/>
            <a:ext cx="9144000" cy="640080"/>
          </a:xfrm>
          <a:prstGeom prst="rect">
            <a:avLst/>
          </a:prstGeom>
          <a:noFill/>
          <a:ln/>
        </p:spPr>
        <p:txBody>
          <a:bodyPr wrap="square" rtlCol="0" anchor="ctr"/>
          <a:lstStyle/>
          <a:p>
            <a:pPr marL="0" indent="0" algn="l">
              <a:buNone/>
            </a:pPr>
            <a:r>
              <a:rPr lang="en-US" sz="3200" dirty="0">
                <a:solidFill>
                  <a:srgbClr val="FFFFFF"/>
                </a:solidFill>
                <a:latin typeface="Calibri Light" pitchFamily="34" charset="0"/>
                <a:ea typeface="Calibri Light" pitchFamily="34" charset="-122"/>
                <a:cs typeface="Calibri Light" pitchFamily="34" charset="-120"/>
              </a:rPr>
              <a:t>Growth</a:t>
            </a:r>
            <a:r>
              <a:rPr lang="en-US" sz="2600" dirty="0">
                <a:solidFill>
                  <a:srgbClr val="FFFFFF"/>
                </a:solidFill>
                <a:latin typeface="Calibri Light" pitchFamily="34" charset="0"/>
                <a:ea typeface="Calibri Light" pitchFamily="34" charset="-122"/>
                <a:cs typeface="Calibri Light" pitchFamily="34" charset="-120"/>
              </a:rPr>
              <a:t> </a:t>
            </a:r>
            <a:r>
              <a:rPr lang="en-US" sz="3200" dirty="0">
                <a:solidFill>
                  <a:srgbClr val="FFFFFF"/>
                </a:solidFill>
                <a:latin typeface="Calibri Light" pitchFamily="34" charset="0"/>
                <a:ea typeface="Calibri Light" pitchFamily="34" charset="-122"/>
                <a:cs typeface="Calibri Light" pitchFamily="34" charset="-120"/>
              </a:rPr>
              <a:t>Roadmap  ·  </a:t>
            </a:r>
            <a:r>
              <a:rPr lang="en-US" sz="3600" b="1" dirty="0">
                <a:solidFill>
                  <a:srgbClr val="FFFFFF"/>
                </a:solidFill>
                <a:latin typeface="Calibri Light" pitchFamily="34" charset="0"/>
                <a:ea typeface="Calibri Light" pitchFamily="34" charset="-122"/>
                <a:cs typeface="Calibri Light" pitchFamily="34" charset="-120"/>
              </a:rPr>
              <a:t>Performance Management</a:t>
            </a:r>
            <a:endParaRPr lang="en-US" sz="2600" b="1" dirty="0"/>
          </a:p>
        </p:txBody>
      </p:sp>
      <p:sp>
        <p:nvSpPr>
          <p:cNvPr id="7" name="Text 4"/>
          <p:cNvSpPr/>
          <p:nvPr/>
        </p:nvSpPr>
        <p:spPr>
          <a:xfrm>
            <a:off x="200845" y="1116874"/>
            <a:ext cx="11612880" cy="320040"/>
          </a:xfrm>
          <a:prstGeom prst="rect">
            <a:avLst/>
          </a:prstGeom>
          <a:noFill/>
          <a:ln/>
        </p:spPr>
        <p:txBody>
          <a:bodyPr wrap="square" rtlCol="0" anchor="ctr"/>
          <a:lstStyle/>
          <a:p>
            <a:pPr marL="0" indent="0">
              <a:buNone/>
            </a:pPr>
            <a:r>
              <a:rPr lang="en-US" sz="1400" i="1" dirty="0">
                <a:solidFill>
                  <a:srgbClr val="6B6B6B"/>
                </a:solidFill>
                <a:latin typeface="Calibri" pitchFamily="34" charset="0"/>
                <a:ea typeface="Calibri" pitchFamily="34" charset="-122"/>
                <a:cs typeface="Calibri" pitchFamily="34" charset="-120"/>
              </a:rPr>
              <a:t>Adapt each subcategory to reflect your organization's specific performance management priorities.</a:t>
            </a:r>
            <a:endParaRPr lang="en-US" sz="1400" dirty="0"/>
          </a:p>
        </p:txBody>
      </p:sp>
      <p:sp>
        <p:nvSpPr>
          <p:cNvPr id="8" name="Shape 5"/>
          <p:cNvSpPr/>
          <p:nvPr/>
        </p:nvSpPr>
        <p:spPr>
          <a:xfrm>
            <a:off x="200845" y="1528354"/>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9" name="Shape 6"/>
          <p:cNvSpPr/>
          <p:nvPr/>
        </p:nvSpPr>
        <p:spPr>
          <a:xfrm>
            <a:off x="200845" y="1528354"/>
            <a:ext cx="3794760" cy="594360"/>
          </a:xfrm>
          <a:prstGeom prst="rect">
            <a:avLst/>
          </a:prstGeom>
          <a:solidFill>
            <a:srgbClr val="1A3A5C"/>
          </a:solidFill>
          <a:ln w="12700">
            <a:solidFill>
              <a:srgbClr val="1A3A5C"/>
            </a:solidFill>
            <a:prstDash val="solid"/>
          </a:ln>
        </p:spPr>
        <p:txBody>
          <a:bodyPr/>
          <a:lstStyle/>
          <a:p>
            <a:endParaRPr lang="en-US"/>
          </a:p>
        </p:txBody>
      </p:sp>
      <p:sp>
        <p:nvSpPr>
          <p:cNvPr id="10" name="Text 7"/>
          <p:cNvSpPr/>
          <p:nvPr/>
        </p:nvSpPr>
        <p:spPr>
          <a:xfrm>
            <a:off x="310573" y="1528354"/>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Tracking &amp; Reporting</a:t>
            </a:r>
            <a:endParaRPr lang="en-US" sz="2000" dirty="0"/>
          </a:p>
        </p:txBody>
      </p:sp>
      <p:sp>
        <p:nvSpPr>
          <p:cNvPr id="11" name="Text 8"/>
          <p:cNvSpPr/>
          <p:nvPr/>
        </p:nvSpPr>
        <p:spPr>
          <a:xfrm>
            <a:off x="365437" y="2186722"/>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Identify key reports that help leaders and team members monitor progress toward goals.</a:t>
            </a:r>
            <a:endParaRPr lang="en-US" sz="1400" dirty="0"/>
          </a:p>
        </p:txBody>
      </p:sp>
      <p:sp>
        <p:nvSpPr>
          <p:cNvPr id="22" name="Shape 19"/>
          <p:cNvSpPr/>
          <p:nvPr/>
        </p:nvSpPr>
        <p:spPr>
          <a:xfrm>
            <a:off x="4178485" y="1528354"/>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23" name="Shape 20"/>
          <p:cNvSpPr/>
          <p:nvPr/>
        </p:nvSpPr>
        <p:spPr>
          <a:xfrm>
            <a:off x="4178485" y="1528354"/>
            <a:ext cx="3794760" cy="594360"/>
          </a:xfrm>
          <a:prstGeom prst="rect">
            <a:avLst/>
          </a:prstGeom>
          <a:solidFill>
            <a:srgbClr val="1A3A5C"/>
          </a:solidFill>
          <a:ln w="12700">
            <a:solidFill>
              <a:srgbClr val="1A3A5C"/>
            </a:solidFill>
            <a:prstDash val="solid"/>
          </a:ln>
        </p:spPr>
        <p:txBody>
          <a:bodyPr/>
          <a:lstStyle/>
          <a:p>
            <a:endParaRPr lang="en-US"/>
          </a:p>
        </p:txBody>
      </p:sp>
      <p:sp>
        <p:nvSpPr>
          <p:cNvPr id="24" name="Text 21"/>
          <p:cNvSpPr/>
          <p:nvPr/>
        </p:nvSpPr>
        <p:spPr>
          <a:xfrm>
            <a:off x="4288213" y="1528354"/>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Tools &amp; Resources</a:t>
            </a:r>
            <a:endParaRPr lang="en-US" sz="2000" dirty="0"/>
          </a:p>
        </p:txBody>
      </p:sp>
      <p:sp>
        <p:nvSpPr>
          <p:cNvPr id="25" name="Text 22"/>
          <p:cNvSpPr/>
          <p:nvPr/>
        </p:nvSpPr>
        <p:spPr>
          <a:xfrm>
            <a:off x="4343077" y="2186722"/>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Equip your team with the tools they need to do their work effectively. Remove barriers to performance.</a:t>
            </a:r>
            <a:endParaRPr lang="en-US" sz="1400" dirty="0"/>
          </a:p>
        </p:txBody>
      </p:sp>
      <p:sp>
        <p:nvSpPr>
          <p:cNvPr id="36" name="Shape 33"/>
          <p:cNvSpPr/>
          <p:nvPr/>
        </p:nvSpPr>
        <p:spPr>
          <a:xfrm>
            <a:off x="8156125" y="1528354"/>
            <a:ext cx="3794760" cy="5074920"/>
          </a:xfrm>
          <a:prstGeom prst="rect">
            <a:avLst/>
          </a:prstGeom>
          <a:solidFill>
            <a:srgbClr val="FFFFFF"/>
          </a:solidFill>
          <a:ln w="12700">
            <a:solidFill>
              <a:srgbClr val="D0D8E0"/>
            </a:solidFill>
            <a:prstDash val="solid"/>
          </a:ln>
          <a:effectLst>
            <a:outerShdw blurRad="63500" dist="25400" dir="8100000" algn="bl" rotWithShape="0">
              <a:srgbClr val="000000">
                <a:alpha val="15000"/>
              </a:srgbClr>
            </a:outerShdw>
          </a:effectLst>
        </p:spPr>
        <p:txBody>
          <a:bodyPr/>
          <a:lstStyle/>
          <a:p>
            <a:endParaRPr lang="en-US"/>
          </a:p>
        </p:txBody>
      </p:sp>
      <p:sp>
        <p:nvSpPr>
          <p:cNvPr id="37" name="Shape 34"/>
          <p:cNvSpPr/>
          <p:nvPr/>
        </p:nvSpPr>
        <p:spPr>
          <a:xfrm>
            <a:off x="8156125" y="1528354"/>
            <a:ext cx="3794760" cy="594360"/>
          </a:xfrm>
          <a:prstGeom prst="rect">
            <a:avLst/>
          </a:prstGeom>
          <a:solidFill>
            <a:srgbClr val="1A3A5C"/>
          </a:solidFill>
          <a:ln w="12700">
            <a:solidFill>
              <a:srgbClr val="1A3A5C"/>
            </a:solidFill>
            <a:prstDash val="solid"/>
          </a:ln>
        </p:spPr>
        <p:txBody>
          <a:bodyPr/>
          <a:lstStyle/>
          <a:p>
            <a:endParaRPr lang="en-US"/>
          </a:p>
        </p:txBody>
      </p:sp>
      <p:sp>
        <p:nvSpPr>
          <p:cNvPr id="38" name="Text 35"/>
          <p:cNvSpPr/>
          <p:nvPr/>
        </p:nvSpPr>
        <p:spPr>
          <a:xfrm>
            <a:off x="8265853" y="1528354"/>
            <a:ext cx="3575304" cy="59436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Accountability</a:t>
            </a:r>
            <a:endParaRPr lang="en-US" sz="2000" dirty="0"/>
          </a:p>
        </p:txBody>
      </p:sp>
      <p:sp>
        <p:nvSpPr>
          <p:cNvPr id="39" name="Text 36"/>
          <p:cNvSpPr/>
          <p:nvPr/>
        </p:nvSpPr>
        <p:spPr>
          <a:xfrm>
            <a:off x="8320717" y="2186722"/>
            <a:ext cx="3465576" cy="777240"/>
          </a:xfrm>
          <a:prstGeom prst="rect">
            <a:avLst/>
          </a:prstGeom>
          <a:noFill/>
          <a:ln/>
        </p:spPr>
        <p:txBody>
          <a:bodyPr wrap="square" rtlCol="0" anchor="t"/>
          <a:lstStyle/>
          <a:p>
            <a:pPr marL="0" indent="0" algn="l">
              <a:buNone/>
            </a:pPr>
            <a:r>
              <a:rPr lang="en-US" sz="1400" dirty="0">
                <a:solidFill>
                  <a:srgbClr val="2D2D2D"/>
                </a:solidFill>
                <a:latin typeface="Calibri" pitchFamily="34" charset="0"/>
                <a:ea typeface="Calibri" pitchFamily="34" charset="-122"/>
                <a:cs typeface="Calibri" pitchFamily="34" charset="-120"/>
              </a:rPr>
              <a:t>Hold the standard consistently. Use a teach-coach-expect approach before escalating to formal action.</a:t>
            </a:r>
            <a:endParaRPr lang="en-US" sz="1400" dirty="0"/>
          </a:p>
        </p:txBody>
      </p:sp>
      <p:sp>
        <p:nvSpPr>
          <p:cNvPr id="50" name="Text 47"/>
          <p:cNvSpPr/>
          <p:nvPr/>
        </p:nvSpPr>
        <p:spPr>
          <a:xfrm>
            <a:off x="0" y="6583680"/>
            <a:ext cx="12161520" cy="274320"/>
          </a:xfrm>
          <a:prstGeom prst="rect">
            <a:avLst/>
          </a:prstGeom>
          <a:noFill/>
          <a:ln/>
        </p:spPr>
        <p:txBody>
          <a:bodyPr wrap="square" rtlCol="0" anchor="ctr"/>
          <a:lstStyle/>
          <a:p>
            <a:pPr marL="0" indent="0" algn="ctr">
              <a:buNone/>
            </a:pPr>
            <a:endParaRPr lang="en-US" sz="800" dirty="0"/>
          </a:p>
        </p:txBody>
      </p:sp>
      <p:sp>
        <p:nvSpPr>
          <p:cNvPr id="57" name="Shape 1">
            <a:extLst>
              <a:ext uri="{FF2B5EF4-FFF2-40B4-BE49-F238E27FC236}">
                <a16:creationId xmlns:a16="http://schemas.microsoft.com/office/drawing/2014/main" id="{FC0035CA-A35D-E821-783D-CF1552014F4D}"/>
              </a:ext>
            </a:extLst>
          </p:cNvPr>
          <p:cNvSpPr/>
          <p:nvPr/>
        </p:nvSpPr>
        <p:spPr>
          <a:xfrm>
            <a:off x="0" y="914400"/>
            <a:ext cx="12192000" cy="45720"/>
          </a:xfrm>
          <a:prstGeom prst="rect">
            <a:avLst/>
          </a:prstGeom>
          <a:solidFill>
            <a:srgbClr val="B9913A"/>
          </a:solidFill>
          <a:ln w="12700">
            <a:solidFill>
              <a:srgbClr val="B9913A"/>
            </a:solidFill>
            <a:prstDash val="solid"/>
          </a:ln>
        </p:spPr>
        <p:txBody>
          <a:bodyPr/>
          <a:lstStyle/>
          <a:p>
            <a:endParaRPr lang="en-US"/>
          </a:p>
        </p:txBody>
      </p:sp>
      <p:pic>
        <p:nvPicPr>
          <p:cNvPr id="58" name="Image 0">
            <a:hlinkClick r:id="rId3"/>
            <a:extLst>
              <a:ext uri="{FF2B5EF4-FFF2-40B4-BE49-F238E27FC236}">
                <a16:creationId xmlns:a16="http://schemas.microsoft.com/office/drawing/2014/main" id="{B90C7431-1854-52D5-9A88-0FA575E3088E}"/>
              </a:ext>
            </a:extLst>
          </p:cNvPr>
          <p:cNvPicPr>
            <a:picLocks noChangeAspect="1"/>
          </p:cNvPicPr>
          <p:nvPr/>
        </p:nvPicPr>
        <p:blipFill>
          <a:blip r:embed="rId4"/>
          <a:srcRect/>
          <a:stretch/>
        </p:blipFill>
        <p:spPr>
          <a:xfrm>
            <a:off x="9516291" y="292224"/>
            <a:ext cx="2504263" cy="353543"/>
          </a:xfrm>
          <a:prstGeom prst="rect">
            <a:avLst/>
          </a:prstGeom>
        </p:spPr>
      </p:pic>
      <p:sp>
        <p:nvSpPr>
          <p:cNvPr id="3" name="Shape 37">
            <a:extLst>
              <a:ext uri="{FF2B5EF4-FFF2-40B4-BE49-F238E27FC236}">
                <a16:creationId xmlns:a16="http://schemas.microsoft.com/office/drawing/2014/main" id="{1FEA77BC-E3E4-554B-8E39-79DDF7243F94}"/>
              </a:ext>
            </a:extLst>
          </p:cNvPr>
          <p:cNvSpPr/>
          <p:nvPr/>
        </p:nvSpPr>
        <p:spPr>
          <a:xfrm>
            <a:off x="8250012" y="2980391"/>
            <a:ext cx="3465576" cy="0"/>
          </a:xfrm>
          <a:prstGeom prst="line">
            <a:avLst/>
          </a:prstGeom>
          <a:noFill/>
          <a:ln w="9525">
            <a:solidFill>
              <a:srgbClr val="D0D8E0"/>
            </a:solidFill>
            <a:prstDash val="solid"/>
          </a:ln>
        </p:spPr>
        <p:txBody>
          <a:bodyPr/>
          <a:lstStyle/>
          <a:p>
            <a:endParaRPr lang="en-US"/>
          </a:p>
        </p:txBody>
      </p:sp>
      <p:sp>
        <p:nvSpPr>
          <p:cNvPr id="4" name="Text 10">
            <a:extLst>
              <a:ext uri="{FF2B5EF4-FFF2-40B4-BE49-F238E27FC236}">
                <a16:creationId xmlns:a16="http://schemas.microsoft.com/office/drawing/2014/main" id="{1FDDD9DE-7CCD-4D32-2D96-F41C4FC4C3E6}"/>
              </a:ext>
            </a:extLst>
          </p:cNvPr>
          <p:cNvSpPr/>
          <p:nvPr/>
        </p:nvSpPr>
        <p:spPr>
          <a:xfrm>
            <a:off x="8265853" y="3099099"/>
            <a:ext cx="3465576" cy="274320"/>
          </a:xfrm>
          <a:prstGeom prst="rect">
            <a:avLst/>
          </a:prstGeom>
          <a:noFill/>
          <a:ln/>
        </p:spPr>
        <p:txBody>
          <a:bodyPr wrap="square" rtlCol="0" anchor="ctr"/>
          <a:lstStyle/>
          <a:p>
            <a:pPr marL="0" indent="0">
              <a:buNone/>
            </a:pPr>
            <a:r>
              <a:rPr lang="en-US" sz="1200" b="1" dirty="0">
                <a:solidFill>
                  <a:srgbClr val="1A3A5C"/>
                </a:solidFill>
                <a:latin typeface="Calibri" pitchFamily="34" charset="0"/>
                <a:ea typeface="Calibri" pitchFamily="34" charset="-122"/>
                <a:cs typeface="Calibri" pitchFamily="34" charset="-120"/>
              </a:rPr>
              <a:t>Inventory Notes:</a:t>
            </a:r>
            <a:endParaRPr lang="en-US" sz="1200" dirty="0">
              <a:solidFill>
                <a:srgbClr val="1A3A5C"/>
              </a:solidFill>
            </a:endParaRPr>
          </a:p>
        </p:txBody>
      </p:sp>
      <p:sp>
        <p:nvSpPr>
          <p:cNvPr id="6" name="TextBox 5">
            <a:extLst>
              <a:ext uri="{FF2B5EF4-FFF2-40B4-BE49-F238E27FC236}">
                <a16:creationId xmlns:a16="http://schemas.microsoft.com/office/drawing/2014/main" id="{CD4D4E55-8543-1A98-4816-462622308BBD}"/>
              </a:ext>
            </a:extLst>
          </p:cNvPr>
          <p:cNvSpPr txBox="1"/>
          <p:nvPr/>
        </p:nvSpPr>
        <p:spPr>
          <a:xfrm>
            <a:off x="8349141" y="3383190"/>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
        <p:nvSpPr>
          <p:cNvPr id="13" name="Shape 37">
            <a:extLst>
              <a:ext uri="{FF2B5EF4-FFF2-40B4-BE49-F238E27FC236}">
                <a16:creationId xmlns:a16="http://schemas.microsoft.com/office/drawing/2014/main" id="{E7434490-7C78-5F44-3A7D-2BDC80324357}"/>
              </a:ext>
            </a:extLst>
          </p:cNvPr>
          <p:cNvSpPr/>
          <p:nvPr/>
        </p:nvSpPr>
        <p:spPr>
          <a:xfrm>
            <a:off x="4266668" y="2990162"/>
            <a:ext cx="3465576" cy="0"/>
          </a:xfrm>
          <a:prstGeom prst="line">
            <a:avLst/>
          </a:prstGeom>
          <a:noFill/>
          <a:ln w="9525">
            <a:solidFill>
              <a:srgbClr val="D0D8E0"/>
            </a:solidFill>
            <a:prstDash val="solid"/>
          </a:ln>
        </p:spPr>
        <p:txBody>
          <a:bodyPr/>
          <a:lstStyle/>
          <a:p>
            <a:endParaRPr lang="en-US"/>
          </a:p>
        </p:txBody>
      </p:sp>
      <p:sp>
        <p:nvSpPr>
          <p:cNvPr id="14" name="Text 10">
            <a:extLst>
              <a:ext uri="{FF2B5EF4-FFF2-40B4-BE49-F238E27FC236}">
                <a16:creationId xmlns:a16="http://schemas.microsoft.com/office/drawing/2014/main" id="{FF15766A-88D9-3E20-E4BA-EF8064330E47}"/>
              </a:ext>
            </a:extLst>
          </p:cNvPr>
          <p:cNvSpPr/>
          <p:nvPr/>
        </p:nvSpPr>
        <p:spPr>
          <a:xfrm>
            <a:off x="4282509" y="3108870"/>
            <a:ext cx="3465576" cy="274320"/>
          </a:xfrm>
          <a:prstGeom prst="rect">
            <a:avLst/>
          </a:prstGeom>
          <a:noFill/>
          <a:ln/>
        </p:spPr>
        <p:txBody>
          <a:bodyPr wrap="square" rtlCol="0" anchor="ctr"/>
          <a:lstStyle/>
          <a:p>
            <a:pPr marL="0" indent="0">
              <a:buNone/>
            </a:pPr>
            <a:r>
              <a:rPr lang="en-US" sz="1200" b="1" dirty="0">
                <a:solidFill>
                  <a:srgbClr val="1A3A5C"/>
                </a:solidFill>
                <a:latin typeface="Calibri" pitchFamily="34" charset="0"/>
                <a:ea typeface="Calibri" pitchFamily="34" charset="-122"/>
                <a:cs typeface="Calibri" pitchFamily="34" charset="-120"/>
              </a:rPr>
              <a:t>Inventory Notes:</a:t>
            </a:r>
            <a:endParaRPr lang="en-US" sz="1200" dirty="0">
              <a:solidFill>
                <a:srgbClr val="1A3A5C"/>
              </a:solidFill>
            </a:endParaRPr>
          </a:p>
        </p:txBody>
      </p:sp>
      <p:sp>
        <p:nvSpPr>
          <p:cNvPr id="15" name="TextBox 14">
            <a:extLst>
              <a:ext uri="{FF2B5EF4-FFF2-40B4-BE49-F238E27FC236}">
                <a16:creationId xmlns:a16="http://schemas.microsoft.com/office/drawing/2014/main" id="{C40CB0D5-DC62-806D-BB4C-4A6633D1EAD5}"/>
              </a:ext>
            </a:extLst>
          </p:cNvPr>
          <p:cNvSpPr txBox="1"/>
          <p:nvPr/>
        </p:nvSpPr>
        <p:spPr>
          <a:xfrm>
            <a:off x="4365797" y="3392961"/>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
        <p:nvSpPr>
          <p:cNvPr id="16" name="Shape 37">
            <a:extLst>
              <a:ext uri="{FF2B5EF4-FFF2-40B4-BE49-F238E27FC236}">
                <a16:creationId xmlns:a16="http://schemas.microsoft.com/office/drawing/2014/main" id="{419A0BD5-E39D-FD00-8613-5D6F755103AC}"/>
              </a:ext>
            </a:extLst>
          </p:cNvPr>
          <p:cNvSpPr/>
          <p:nvPr/>
        </p:nvSpPr>
        <p:spPr>
          <a:xfrm>
            <a:off x="294732" y="3023536"/>
            <a:ext cx="3465576" cy="0"/>
          </a:xfrm>
          <a:prstGeom prst="line">
            <a:avLst/>
          </a:prstGeom>
          <a:noFill/>
          <a:ln w="9525">
            <a:solidFill>
              <a:srgbClr val="D0D8E0"/>
            </a:solidFill>
            <a:prstDash val="solid"/>
          </a:ln>
        </p:spPr>
        <p:txBody>
          <a:bodyPr/>
          <a:lstStyle/>
          <a:p>
            <a:endParaRPr lang="en-US"/>
          </a:p>
        </p:txBody>
      </p:sp>
      <p:sp>
        <p:nvSpPr>
          <p:cNvPr id="17" name="Text 10">
            <a:extLst>
              <a:ext uri="{FF2B5EF4-FFF2-40B4-BE49-F238E27FC236}">
                <a16:creationId xmlns:a16="http://schemas.microsoft.com/office/drawing/2014/main" id="{B85C1C03-CE12-0CA8-72D9-4197F62048B3}"/>
              </a:ext>
            </a:extLst>
          </p:cNvPr>
          <p:cNvSpPr/>
          <p:nvPr/>
        </p:nvSpPr>
        <p:spPr>
          <a:xfrm>
            <a:off x="310573" y="3142244"/>
            <a:ext cx="3465576" cy="274320"/>
          </a:xfrm>
          <a:prstGeom prst="rect">
            <a:avLst/>
          </a:prstGeom>
          <a:noFill/>
          <a:ln/>
        </p:spPr>
        <p:txBody>
          <a:bodyPr wrap="square" rtlCol="0" anchor="ctr"/>
          <a:lstStyle/>
          <a:p>
            <a:pPr marL="0" indent="0">
              <a:buNone/>
            </a:pPr>
            <a:r>
              <a:rPr lang="en-US" sz="1200" b="1" dirty="0">
                <a:solidFill>
                  <a:srgbClr val="1A3A5C"/>
                </a:solidFill>
                <a:latin typeface="Calibri" pitchFamily="34" charset="0"/>
                <a:ea typeface="Calibri" pitchFamily="34" charset="-122"/>
                <a:cs typeface="Calibri" pitchFamily="34" charset="-120"/>
              </a:rPr>
              <a:t>Inventory Notes:</a:t>
            </a:r>
            <a:endParaRPr lang="en-US" sz="1200" dirty="0">
              <a:solidFill>
                <a:srgbClr val="1A3A5C"/>
              </a:solidFill>
            </a:endParaRPr>
          </a:p>
        </p:txBody>
      </p:sp>
      <p:sp>
        <p:nvSpPr>
          <p:cNvPr id="18" name="TextBox 17">
            <a:extLst>
              <a:ext uri="{FF2B5EF4-FFF2-40B4-BE49-F238E27FC236}">
                <a16:creationId xmlns:a16="http://schemas.microsoft.com/office/drawing/2014/main" id="{AEF35957-32B0-C20B-4EB7-47BF56D3A508}"/>
              </a:ext>
            </a:extLst>
          </p:cNvPr>
          <p:cNvSpPr txBox="1"/>
          <p:nvPr/>
        </p:nvSpPr>
        <p:spPr>
          <a:xfrm>
            <a:off x="393861" y="3426335"/>
            <a:ext cx="336644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t>Enter notes here. </a:t>
            </a:r>
          </a:p>
          <a:p>
            <a:pPr marL="171450" indent="-171450">
              <a:buFont typeface="Arial" panose="020B0604020202020204" pitchFamily="34" charset="0"/>
              <a:buChar char="•"/>
            </a:pPr>
            <a:r>
              <a:rPr lang="en-US" sz="1400" dirty="0"/>
              <a:t>What’s working well? </a:t>
            </a:r>
          </a:p>
          <a:p>
            <a:pPr marL="171450" indent="-171450">
              <a:buFont typeface="Arial" panose="020B0604020202020204" pitchFamily="34" charset="0"/>
              <a:buChar char="•"/>
            </a:pPr>
            <a:r>
              <a:rPr lang="en-US" sz="1400" dirty="0"/>
              <a:t>Where are there gaps? </a:t>
            </a:r>
          </a:p>
          <a:p>
            <a:pPr marL="171450" indent="-171450">
              <a:buFont typeface="Arial" panose="020B0604020202020204" pitchFamily="34" charset="0"/>
              <a:buChar char="•"/>
            </a:pPr>
            <a:r>
              <a:rPr lang="en-US" sz="1400" dirty="0"/>
              <a:t>Capture notes for follow up.  </a:t>
            </a:r>
          </a:p>
          <a:p>
            <a:pPr marL="171450" indent="-171450">
              <a:buFont typeface="Arial" panose="020B0604020202020204" pitchFamily="34" charset="0"/>
              <a:buChar char="•"/>
            </a:pPr>
            <a:r>
              <a:rPr lang="en-US" sz="1400" dirty="0"/>
              <a:t>List ideas for potential initiatives, etc.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1306</TotalTime>
  <Words>1507</Words>
  <Application>Microsoft Office PowerPoint</Application>
  <PresentationFormat>Widescreen</PresentationFormat>
  <Paragraphs>232</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Roadmap — Leadership-Tools.com</dc:title>
  <dc:subject>Leadership Action Plan | Growth Roadmap Template</dc:subject>
  <dc:creator>Richard Gorham</dc:creator>
  <cp:lastModifiedBy>R TODD GORHAM</cp:lastModifiedBy>
  <cp:revision>3</cp:revision>
  <dcterms:created xsi:type="dcterms:W3CDTF">2026-04-02T16:19:03Z</dcterms:created>
  <dcterms:modified xsi:type="dcterms:W3CDTF">2026-04-06T00:48:27Z</dcterms:modified>
</cp:coreProperties>
</file>