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67" r:id="rId2"/>
    <p:sldId id="270" r:id="rId3"/>
    <p:sldId id="269" r:id="rId4"/>
    <p:sldId id="259" r:id="rId5"/>
    <p:sldId id="260" r:id="rId6"/>
    <p:sldId id="261" r:id="rId7"/>
    <p:sldId id="262" r:id="rId8"/>
    <p:sldId id="263" r:id="rId9"/>
    <p:sldId id="264" r:id="rId10"/>
    <p:sldId id="265" r:id="rId11"/>
  </p:sldIdLst>
  <p:sldSz cx="9144000" cy="5143500" type="screen16x9"/>
  <p:notesSz cx="7102475" cy="938847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9999"/>
    <a:srgbClr val="4A90C2"/>
    <a:srgbClr val="B9913A"/>
    <a:srgbClr val="2E7D4F"/>
    <a:srgbClr val="6B4C9A"/>
    <a:srgbClr val="F7F5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9F30D2-BF6B-4063-9F85-D9D6F60FC29B}" v="17" dt="2026-04-09T19:55:35.5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49" autoAdjust="0"/>
    <p:restoredTop sz="94610"/>
  </p:normalViewPr>
  <p:slideViewPr>
    <p:cSldViewPr snapToGrid="0" snapToObjects="1">
      <p:cViewPr varScale="1">
        <p:scale>
          <a:sx n="153" d="100"/>
          <a:sy n="153" d="100"/>
        </p:scale>
        <p:origin x="480"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 TODD GORHAM" userId="74cc8f40be6e7f54" providerId="LiveId" clId="{CE72C87E-C175-4912-AD47-78BE5EFBD5F2}"/>
    <pc:docChg chg="undo custSel addSld delSld modSld">
      <pc:chgData name="R TODD GORHAM" userId="74cc8f40be6e7f54" providerId="LiveId" clId="{CE72C87E-C175-4912-AD47-78BE5EFBD5F2}" dt="2026-04-10T00:05:43.166" v="1855" actId="313"/>
      <pc:docMkLst>
        <pc:docMk/>
      </pc:docMkLst>
      <pc:sldChg chg="modSp mod">
        <pc:chgData name="R TODD GORHAM" userId="74cc8f40be6e7f54" providerId="LiveId" clId="{CE72C87E-C175-4912-AD47-78BE5EFBD5F2}" dt="2026-04-05T21:56:25.534" v="1635" actId="6549"/>
        <pc:sldMkLst>
          <pc:docMk/>
          <pc:sldMk cId="0" sldId="259"/>
        </pc:sldMkLst>
        <pc:spChg chg="mod">
          <ac:chgData name="R TODD GORHAM" userId="74cc8f40be6e7f54" providerId="LiveId" clId="{CE72C87E-C175-4912-AD47-78BE5EFBD5F2}" dt="2026-04-05T21:56:25.534" v="1635" actId="6549"/>
          <ac:spMkLst>
            <pc:docMk/>
            <pc:sldMk cId="0" sldId="259"/>
            <ac:spMk id="4" creationId="{00000000-0000-0000-0000-000000000000}"/>
          </ac:spMkLst>
        </pc:spChg>
        <pc:spChg chg="mod">
          <ac:chgData name="R TODD GORHAM" userId="74cc8f40be6e7f54" providerId="LiveId" clId="{CE72C87E-C175-4912-AD47-78BE5EFBD5F2}" dt="2026-04-05T21:53:26.719" v="1558" actId="20577"/>
          <ac:spMkLst>
            <pc:docMk/>
            <pc:sldMk cId="0" sldId="259"/>
            <ac:spMk id="6" creationId="{00000000-0000-0000-0000-000000000000}"/>
          </ac:spMkLst>
        </pc:spChg>
        <pc:spChg chg="mod">
          <ac:chgData name="R TODD GORHAM" userId="74cc8f40be6e7f54" providerId="LiveId" clId="{CE72C87E-C175-4912-AD47-78BE5EFBD5F2}" dt="2026-04-05T21:55:10.881" v="1597" actId="14100"/>
          <ac:spMkLst>
            <pc:docMk/>
            <pc:sldMk cId="0" sldId="259"/>
            <ac:spMk id="8" creationId="{00000000-0000-0000-0000-000000000000}"/>
          </ac:spMkLst>
        </pc:spChg>
        <pc:spChg chg="mod">
          <ac:chgData name="R TODD GORHAM" userId="74cc8f40be6e7f54" providerId="LiveId" clId="{CE72C87E-C175-4912-AD47-78BE5EFBD5F2}" dt="2026-04-05T21:53:38.388" v="1559" actId="122"/>
          <ac:spMkLst>
            <pc:docMk/>
            <pc:sldMk cId="0" sldId="259"/>
            <ac:spMk id="12" creationId="{00000000-0000-0000-0000-000000000000}"/>
          </ac:spMkLst>
        </pc:spChg>
        <pc:spChg chg="mod">
          <ac:chgData name="R TODD GORHAM" userId="74cc8f40be6e7f54" providerId="LiveId" clId="{CE72C87E-C175-4912-AD47-78BE5EFBD5F2}" dt="2026-04-05T21:52:53.991" v="1543" actId="6549"/>
          <ac:spMkLst>
            <pc:docMk/>
            <pc:sldMk cId="0" sldId="259"/>
            <ac:spMk id="18" creationId="{00000000-0000-0000-0000-000000000000}"/>
          </ac:spMkLst>
        </pc:spChg>
        <pc:spChg chg="mod">
          <ac:chgData name="R TODD GORHAM" userId="74cc8f40be6e7f54" providerId="LiveId" clId="{CE72C87E-C175-4912-AD47-78BE5EFBD5F2}" dt="2026-04-05T21:53:41.124" v="1560" actId="122"/>
          <ac:spMkLst>
            <pc:docMk/>
            <pc:sldMk cId="0" sldId="259"/>
            <ac:spMk id="24" creationId="{00000000-0000-0000-0000-000000000000}"/>
          </ac:spMkLst>
        </pc:spChg>
        <pc:spChg chg="mod">
          <ac:chgData name="R TODD GORHAM" userId="74cc8f40be6e7f54" providerId="LiveId" clId="{CE72C87E-C175-4912-AD47-78BE5EFBD5F2}" dt="2026-04-05T21:53:43.622" v="1561" actId="122"/>
          <ac:spMkLst>
            <pc:docMk/>
            <pc:sldMk cId="0" sldId="259"/>
            <ac:spMk id="36" creationId="{00000000-0000-0000-0000-000000000000}"/>
          </ac:spMkLst>
        </pc:spChg>
        <pc:spChg chg="mod">
          <ac:chgData name="R TODD GORHAM" userId="74cc8f40be6e7f54" providerId="LiveId" clId="{CE72C87E-C175-4912-AD47-78BE5EFBD5F2}" dt="2026-04-05T21:53:47.758" v="1562" actId="122"/>
          <ac:spMkLst>
            <pc:docMk/>
            <pc:sldMk cId="0" sldId="259"/>
            <ac:spMk id="48" creationId="{00000000-0000-0000-0000-000000000000}"/>
          </ac:spMkLst>
        </pc:spChg>
        <pc:spChg chg="mod">
          <ac:chgData name="R TODD GORHAM" userId="74cc8f40be6e7f54" providerId="LiveId" clId="{CE72C87E-C175-4912-AD47-78BE5EFBD5F2}" dt="2026-04-05T21:54:43.966" v="1596" actId="6549"/>
          <ac:spMkLst>
            <pc:docMk/>
            <pc:sldMk cId="0" sldId="259"/>
            <ac:spMk id="52" creationId="{00000000-0000-0000-0000-000000000000}"/>
          </ac:spMkLst>
        </pc:spChg>
        <pc:spChg chg="mod">
          <ac:chgData name="R TODD GORHAM" userId="74cc8f40be6e7f54" providerId="LiveId" clId="{CE72C87E-C175-4912-AD47-78BE5EFBD5F2}" dt="2026-04-05T21:52:48.603" v="1538" actId="6549"/>
          <ac:spMkLst>
            <pc:docMk/>
            <pc:sldMk cId="0" sldId="259"/>
            <ac:spMk id="57" creationId="{B3E7D725-8C10-15DD-DD13-23B2E3BE83CF}"/>
          </ac:spMkLst>
        </pc:spChg>
        <pc:spChg chg="mod">
          <ac:chgData name="R TODD GORHAM" userId="74cc8f40be6e7f54" providerId="LiveId" clId="{CE72C87E-C175-4912-AD47-78BE5EFBD5F2}" dt="2026-04-05T21:53:01.219" v="1544" actId="6549"/>
          <ac:spMkLst>
            <pc:docMk/>
            <pc:sldMk cId="0" sldId="259"/>
            <ac:spMk id="59" creationId="{40BD6204-453C-21FD-E7BF-B283675E1184}"/>
          </ac:spMkLst>
        </pc:spChg>
        <pc:spChg chg="mod">
          <ac:chgData name="R TODD GORHAM" userId="74cc8f40be6e7f54" providerId="LiveId" clId="{CE72C87E-C175-4912-AD47-78BE5EFBD5F2}" dt="2026-04-05T21:52:39.850" v="1528" actId="20577"/>
          <ac:spMkLst>
            <pc:docMk/>
            <pc:sldMk cId="0" sldId="259"/>
            <ac:spMk id="61" creationId="{FD512226-276A-9D34-478C-B47E231C6B3B}"/>
          </ac:spMkLst>
        </pc:spChg>
      </pc:sldChg>
      <pc:sldChg chg="modSp mod">
        <pc:chgData name="R TODD GORHAM" userId="74cc8f40be6e7f54" providerId="LiveId" clId="{CE72C87E-C175-4912-AD47-78BE5EFBD5F2}" dt="2026-04-05T21:59:37.945" v="1705" actId="20577"/>
        <pc:sldMkLst>
          <pc:docMk/>
          <pc:sldMk cId="0" sldId="260"/>
        </pc:sldMkLst>
        <pc:spChg chg="mod">
          <ac:chgData name="R TODD GORHAM" userId="74cc8f40be6e7f54" providerId="LiveId" clId="{CE72C87E-C175-4912-AD47-78BE5EFBD5F2}" dt="2026-04-05T21:59:37.945" v="1705" actId="20577"/>
          <ac:spMkLst>
            <pc:docMk/>
            <pc:sldMk cId="0" sldId="260"/>
            <ac:spMk id="4" creationId="{00000000-0000-0000-0000-000000000000}"/>
          </ac:spMkLst>
        </pc:spChg>
      </pc:sldChg>
      <pc:sldChg chg="modSp mod">
        <pc:chgData name="R TODD GORHAM" userId="74cc8f40be6e7f54" providerId="LiveId" clId="{CE72C87E-C175-4912-AD47-78BE5EFBD5F2}" dt="2026-04-05T22:01:27.456" v="1742" actId="14100"/>
        <pc:sldMkLst>
          <pc:docMk/>
          <pc:sldMk cId="0" sldId="261"/>
        </pc:sldMkLst>
        <pc:spChg chg="mod">
          <ac:chgData name="R TODD GORHAM" userId="74cc8f40be6e7f54" providerId="LiveId" clId="{CE72C87E-C175-4912-AD47-78BE5EFBD5F2}" dt="2026-04-05T22:01:27.456" v="1742" actId="14100"/>
          <ac:spMkLst>
            <pc:docMk/>
            <pc:sldMk cId="0" sldId="261"/>
            <ac:spMk id="4" creationId="{00000000-0000-0000-0000-000000000000}"/>
          </ac:spMkLst>
        </pc:spChg>
      </pc:sldChg>
      <pc:sldChg chg="addSp delSp modSp mod">
        <pc:chgData name="R TODD GORHAM" userId="74cc8f40be6e7f54" providerId="LiveId" clId="{CE72C87E-C175-4912-AD47-78BE5EFBD5F2}" dt="2026-04-05T20:58:32.979" v="502" actId="20577"/>
        <pc:sldMkLst>
          <pc:docMk/>
          <pc:sldMk cId="0" sldId="262"/>
        </pc:sldMkLst>
        <pc:spChg chg="mod">
          <ac:chgData name="R TODD GORHAM" userId="74cc8f40be6e7f54" providerId="LiveId" clId="{CE72C87E-C175-4912-AD47-78BE5EFBD5F2}" dt="2026-04-05T20:58:32.979" v="502" actId="20577"/>
          <ac:spMkLst>
            <pc:docMk/>
            <pc:sldMk cId="0" sldId="262"/>
            <ac:spMk id="4" creationId="{00000000-0000-0000-0000-000000000000}"/>
          </ac:spMkLst>
        </pc:spChg>
        <pc:spChg chg="mod">
          <ac:chgData name="R TODD GORHAM" userId="74cc8f40be6e7f54" providerId="LiveId" clId="{CE72C87E-C175-4912-AD47-78BE5EFBD5F2}" dt="2026-04-05T20:56:15.198" v="405" actId="20577"/>
          <ac:spMkLst>
            <pc:docMk/>
            <pc:sldMk cId="0" sldId="262"/>
            <ac:spMk id="6" creationId="{00000000-0000-0000-0000-000000000000}"/>
          </ac:spMkLst>
        </pc:spChg>
        <pc:spChg chg="mod">
          <ac:chgData name="R TODD GORHAM" userId="74cc8f40be6e7f54" providerId="LiveId" clId="{CE72C87E-C175-4912-AD47-78BE5EFBD5F2}" dt="2026-04-05T20:31:45.865" v="0" actId="1076"/>
          <ac:spMkLst>
            <pc:docMk/>
            <pc:sldMk cId="0" sldId="262"/>
            <ac:spMk id="12" creationId="{00000000-0000-0000-0000-000000000000}"/>
          </ac:spMkLst>
        </pc:spChg>
        <pc:spChg chg="mod">
          <ac:chgData name="R TODD GORHAM" userId="74cc8f40be6e7f54" providerId="LiveId" clId="{CE72C87E-C175-4912-AD47-78BE5EFBD5F2}" dt="2026-04-05T20:54:18.986" v="351" actId="20577"/>
          <ac:spMkLst>
            <pc:docMk/>
            <pc:sldMk cId="0" sldId="262"/>
            <ac:spMk id="22" creationId="{00000000-0000-0000-0000-000000000000}"/>
          </ac:spMkLst>
        </pc:spChg>
        <pc:spChg chg="mod">
          <ac:chgData name="R TODD GORHAM" userId="74cc8f40be6e7f54" providerId="LiveId" clId="{CE72C87E-C175-4912-AD47-78BE5EFBD5F2}" dt="2026-04-05T20:41:59.068" v="125" actId="14100"/>
          <ac:spMkLst>
            <pc:docMk/>
            <pc:sldMk cId="0" sldId="262"/>
            <ac:spMk id="23" creationId="{00000000-0000-0000-0000-000000000000}"/>
          </ac:spMkLst>
        </pc:spChg>
        <pc:spChg chg="mod">
          <ac:chgData name="R TODD GORHAM" userId="74cc8f40be6e7f54" providerId="LiveId" clId="{CE72C87E-C175-4912-AD47-78BE5EFBD5F2}" dt="2026-04-05T20:41:54.831" v="124" actId="14100"/>
          <ac:spMkLst>
            <pc:docMk/>
            <pc:sldMk cId="0" sldId="262"/>
            <ac:spMk id="24" creationId="{00000000-0000-0000-0000-000000000000}"/>
          </ac:spMkLst>
        </pc:spChg>
        <pc:spChg chg="mod">
          <ac:chgData name="R TODD GORHAM" userId="74cc8f40be6e7f54" providerId="LiveId" clId="{CE72C87E-C175-4912-AD47-78BE5EFBD5F2}" dt="2026-04-05T20:51:13.542" v="276" actId="20577"/>
          <ac:spMkLst>
            <pc:docMk/>
            <pc:sldMk cId="0" sldId="262"/>
            <ac:spMk id="25" creationId="{00000000-0000-0000-0000-000000000000}"/>
          </ac:spMkLst>
        </pc:spChg>
        <pc:spChg chg="mod">
          <ac:chgData name="R TODD GORHAM" userId="74cc8f40be6e7f54" providerId="LiveId" clId="{CE72C87E-C175-4912-AD47-78BE5EFBD5F2}" dt="2026-04-05T20:52:54.611" v="327" actId="6549"/>
          <ac:spMkLst>
            <pc:docMk/>
            <pc:sldMk cId="0" sldId="262"/>
            <ac:spMk id="26" creationId="{00000000-0000-0000-0000-000000000000}"/>
          </ac:spMkLst>
        </pc:spChg>
        <pc:spChg chg="mod">
          <ac:chgData name="R TODD GORHAM" userId="74cc8f40be6e7f54" providerId="LiveId" clId="{CE72C87E-C175-4912-AD47-78BE5EFBD5F2}" dt="2026-04-05T20:50:39.757" v="232" actId="207"/>
          <ac:spMkLst>
            <pc:docMk/>
            <pc:sldMk cId="0" sldId="262"/>
            <ac:spMk id="27" creationId="{00000000-0000-0000-0000-000000000000}"/>
          </ac:spMkLst>
        </pc:spChg>
        <pc:spChg chg="mod">
          <ac:chgData name="R TODD GORHAM" userId="74cc8f40be6e7f54" providerId="LiveId" clId="{CE72C87E-C175-4912-AD47-78BE5EFBD5F2}" dt="2026-04-05T20:37:18.141" v="84" actId="404"/>
          <ac:spMkLst>
            <pc:docMk/>
            <pc:sldMk cId="0" sldId="262"/>
            <ac:spMk id="28" creationId="{00000000-0000-0000-0000-000000000000}"/>
          </ac:spMkLst>
        </pc:spChg>
        <pc:spChg chg="mod">
          <ac:chgData name="R TODD GORHAM" userId="74cc8f40be6e7f54" providerId="LiveId" clId="{CE72C87E-C175-4912-AD47-78BE5EFBD5F2}" dt="2026-04-05T20:54:25.406" v="352"/>
          <ac:spMkLst>
            <pc:docMk/>
            <pc:sldMk cId="0" sldId="262"/>
            <ac:spMk id="29" creationId="{00000000-0000-0000-0000-000000000000}"/>
          </ac:spMkLst>
        </pc:spChg>
        <pc:spChg chg="mod">
          <ac:chgData name="R TODD GORHAM" userId="74cc8f40be6e7f54" providerId="LiveId" clId="{CE72C87E-C175-4912-AD47-78BE5EFBD5F2}" dt="2026-04-05T20:53:27.413" v="334" actId="20577"/>
          <ac:spMkLst>
            <pc:docMk/>
            <pc:sldMk cId="0" sldId="262"/>
            <ac:spMk id="30" creationId="{00000000-0000-0000-0000-000000000000}"/>
          </ac:spMkLst>
        </pc:spChg>
        <pc:spChg chg="mod">
          <ac:chgData name="R TODD GORHAM" userId="74cc8f40be6e7f54" providerId="LiveId" clId="{CE72C87E-C175-4912-AD47-78BE5EFBD5F2}" dt="2026-04-05T20:49:45.587" v="201" actId="20577"/>
          <ac:spMkLst>
            <pc:docMk/>
            <pc:sldMk cId="0" sldId="262"/>
            <ac:spMk id="31" creationId="{00000000-0000-0000-0000-000000000000}"/>
          </ac:spMkLst>
        </pc:spChg>
        <pc:spChg chg="mod">
          <ac:chgData name="R TODD GORHAM" userId="74cc8f40be6e7f54" providerId="LiveId" clId="{CE72C87E-C175-4912-AD47-78BE5EFBD5F2}" dt="2026-04-05T20:51:25.580" v="277"/>
          <ac:spMkLst>
            <pc:docMk/>
            <pc:sldMk cId="0" sldId="262"/>
            <ac:spMk id="32" creationId="{00000000-0000-0000-0000-000000000000}"/>
          </ac:spMkLst>
        </pc:spChg>
        <pc:spChg chg="mod">
          <ac:chgData name="R TODD GORHAM" userId="74cc8f40be6e7f54" providerId="LiveId" clId="{CE72C87E-C175-4912-AD47-78BE5EFBD5F2}" dt="2026-04-05T20:53:01.957" v="328"/>
          <ac:spMkLst>
            <pc:docMk/>
            <pc:sldMk cId="0" sldId="262"/>
            <ac:spMk id="33" creationId="{00000000-0000-0000-0000-000000000000}"/>
          </ac:spMkLst>
        </pc:spChg>
        <pc:spChg chg="mod">
          <ac:chgData name="R TODD GORHAM" userId="74cc8f40be6e7f54" providerId="LiveId" clId="{CE72C87E-C175-4912-AD47-78BE5EFBD5F2}" dt="2026-04-05T20:48:49.932" v="160" actId="207"/>
          <ac:spMkLst>
            <pc:docMk/>
            <pc:sldMk cId="0" sldId="262"/>
            <ac:spMk id="34" creationId="{00000000-0000-0000-0000-000000000000}"/>
          </ac:spMkLst>
        </pc:spChg>
        <pc:spChg chg="mod">
          <ac:chgData name="R TODD GORHAM" userId="74cc8f40be6e7f54" providerId="LiveId" clId="{CE72C87E-C175-4912-AD47-78BE5EFBD5F2}" dt="2026-04-05T20:47:59.927" v="147"/>
          <ac:spMkLst>
            <pc:docMk/>
            <pc:sldMk cId="0" sldId="262"/>
            <ac:spMk id="35" creationId="{00000000-0000-0000-0000-000000000000}"/>
          </ac:spMkLst>
        </pc:spChg>
        <pc:spChg chg="mod">
          <ac:chgData name="R TODD GORHAM" userId="74cc8f40be6e7f54" providerId="LiveId" clId="{CE72C87E-C175-4912-AD47-78BE5EFBD5F2}" dt="2026-04-05T20:54:29.795" v="353"/>
          <ac:spMkLst>
            <pc:docMk/>
            <pc:sldMk cId="0" sldId="262"/>
            <ac:spMk id="36" creationId="{00000000-0000-0000-0000-000000000000}"/>
          </ac:spMkLst>
        </pc:spChg>
        <pc:spChg chg="mod">
          <ac:chgData name="R TODD GORHAM" userId="74cc8f40be6e7f54" providerId="LiveId" clId="{CE72C87E-C175-4912-AD47-78BE5EFBD5F2}" dt="2026-04-05T20:53:30.662" v="335" actId="20577"/>
          <ac:spMkLst>
            <pc:docMk/>
            <pc:sldMk cId="0" sldId="262"/>
            <ac:spMk id="37" creationId="{00000000-0000-0000-0000-000000000000}"/>
          </ac:spMkLst>
        </pc:spChg>
        <pc:spChg chg="mod">
          <ac:chgData name="R TODD GORHAM" userId="74cc8f40be6e7f54" providerId="LiveId" clId="{CE72C87E-C175-4912-AD47-78BE5EFBD5F2}" dt="2026-04-05T20:41:38.111" v="121"/>
          <ac:spMkLst>
            <pc:docMk/>
            <pc:sldMk cId="0" sldId="262"/>
            <ac:spMk id="38" creationId="{00000000-0000-0000-0000-000000000000}"/>
          </ac:spMkLst>
        </pc:spChg>
        <pc:spChg chg="mod">
          <ac:chgData name="R TODD GORHAM" userId="74cc8f40be6e7f54" providerId="LiveId" clId="{CE72C87E-C175-4912-AD47-78BE5EFBD5F2}" dt="2026-04-05T20:51:30.393" v="278"/>
          <ac:spMkLst>
            <pc:docMk/>
            <pc:sldMk cId="0" sldId="262"/>
            <ac:spMk id="39" creationId="{00000000-0000-0000-0000-000000000000}"/>
          </ac:spMkLst>
        </pc:spChg>
        <pc:spChg chg="mod">
          <ac:chgData name="R TODD GORHAM" userId="74cc8f40be6e7f54" providerId="LiveId" clId="{CE72C87E-C175-4912-AD47-78BE5EFBD5F2}" dt="2026-04-05T20:53:04.767" v="329"/>
          <ac:spMkLst>
            <pc:docMk/>
            <pc:sldMk cId="0" sldId="262"/>
            <ac:spMk id="40" creationId="{00000000-0000-0000-0000-000000000000}"/>
          </ac:spMkLst>
        </pc:spChg>
        <pc:spChg chg="mod">
          <ac:chgData name="R TODD GORHAM" userId="74cc8f40be6e7f54" providerId="LiveId" clId="{CE72C87E-C175-4912-AD47-78BE5EFBD5F2}" dt="2026-04-05T20:50:42.285" v="233" actId="207"/>
          <ac:spMkLst>
            <pc:docMk/>
            <pc:sldMk cId="0" sldId="262"/>
            <ac:spMk id="41" creationId="{00000000-0000-0000-0000-000000000000}"/>
          </ac:spMkLst>
        </pc:spChg>
        <pc:spChg chg="mod">
          <ac:chgData name="R TODD GORHAM" userId="74cc8f40be6e7f54" providerId="LiveId" clId="{CE72C87E-C175-4912-AD47-78BE5EFBD5F2}" dt="2026-04-05T20:48:01.857" v="148"/>
          <ac:spMkLst>
            <pc:docMk/>
            <pc:sldMk cId="0" sldId="262"/>
            <ac:spMk id="42" creationId="{00000000-0000-0000-0000-000000000000}"/>
          </ac:spMkLst>
        </pc:spChg>
        <pc:spChg chg="mod">
          <ac:chgData name="R TODD GORHAM" userId="74cc8f40be6e7f54" providerId="LiveId" clId="{CE72C87E-C175-4912-AD47-78BE5EFBD5F2}" dt="2026-04-05T20:54:34.379" v="354"/>
          <ac:spMkLst>
            <pc:docMk/>
            <pc:sldMk cId="0" sldId="262"/>
            <ac:spMk id="43" creationId="{00000000-0000-0000-0000-000000000000}"/>
          </ac:spMkLst>
        </pc:spChg>
        <pc:spChg chg="mod">
          <ac:chgData name="R TODD GORHAM" userId="74cc8f40be6e7f54" providerId="LiveId" clId="{CE72C87E-C175-4912-AD47-78BE5EFBD5F2}" dt="2026-04-05T20:53:32.887" v="336" actId="20577"/>
          <ac:spMkLst>
            <pc:docMk/>
            <pc:sldMk cId="0" sldId="262"/>
            <ac:spMk id="44" creationId="{00000000-0000-0000-0000-000000000000}"/>
          </ac:spMkLst>
        </pc:spChg>
        <pc:spChg chg="mod">
          <ac:chgData name="R TODD GORHAM" userId="74cc8f40be6e7f54" providerId="LiveId" clId="{CE72C87E-C175-4912-AD47-78BE5EFBD5F2}" dt="2026-04-05T20:50:21.757" v="223" actId="207"/>
          <ac:spMkLst>
            <pc:docMk/>
            <pc:sldMk cId="0" sldId="262"/>
            <ac:spMk id="45" creationId="{00000000-0000-0000-0000-000000000000}"/>
          </ac:spMkLst>
        </pc:spChg>
        <pc:spChg chg="mod">
          <ac:chgData name="R TODD GORHAM" userId="74cc8f40be6e7f54" providerId="LiveId" clId="{CE72C87E-C175-4912-AD47-78BE5EFBD5F2}" dt="2026-04-05T20:51:36.398" v="279"/>
          <ac:spMkLst>
            <pc:docMk/>
            <pc:sldMk cId="0" sldId="262"/>
            <ac:spMk id="46" creationId="{00000000-0000-0000-0000-000000000000}"/>
          </ac:spMkLst>
        </pc:spChg>
        <pc:spChg chg="mod">
          <ac:chgData name="R TODD GORHAM" userId="74cc8f40be6e7f54" providerId="LiveId" clId="{CE72C87E-C175-4912-AD47-78BE5EFBD5F2}" dt="2026-04-05T20:53:08.023" v="330"/>
          <ac:spMkLst>
            <pc:docMk/>
            <pc:sldMk cId="0" sldId="262"/>
            <ac:spMk id="47" creationId="{00000000-0000-0000-0000-000000000000}"/>
          </ac:spMkLst>
        </pc:spChg>
        <pc:spChg chg="mod">
          <ac:chgData name="R TODD GORHAM" userId="74cc8f40be6e7f54" providerId="LiveId" clId="{CE72C87E-C175-4912-AD47-78BE5EFBD5F2}" dt="2026-04-05T20:49:03.326" v="176" actId="207"/>
          <ac:spMkLst>
            <pc:docMk/>
            <pc:sldMk cId="0" sldId="262"/>
            <ac:spMk id="48" creationId="{00000000-0000-0000-0000-000000000000}"/>
          </ac:spMkLst>
        </pc:spChg>
        <pc:spChg chg="mod">
          <ac:chgData name="R TODD GORHAM" userId="74cc8f40be6e7f54" providerId="LiveId" clId="{CE72C87E-C175-4912-AD47-78BE5EFBD5F2}" dt="2026-04-05T20:48:04.347" v="149"/>
          <ac:spMkLst>
            <pc:docMk/>
            <pc:sldMk cId="0" sldId="262"/>
            <ac:spMk id="49" creationId="{00000000-0000-0000-0000-000000000000}"/>
          </ac:spMkLst>
        </pc:spChg>
        <pc:spChg chg="mod">
          <ac:chgData name="R TODD GORHAM" userId="74cc8f40be6e7f54" providerId="LiveId" clId="{CE72C87E-C175-4912-AD47-78BE5EFBD5F2}" dt="2026-04-05T20:54:40.206" v="355"/>
          <ac:spMkLst>
            <pc:docMk/>
            <pc:sldMk cId="0" sldId="262"/>
            <ac:spMk id="50" creationId="{00000000-0000-0000-0000-000000000000}"/>
          </ac:spMkLst>
        </pc:spChg>
        <pc:spChg chg="mod">
          <ac:chgData name="R TODD GORHAM" userId="74cc8f40be6e7f54" providerId="LiveId" clId="{CE72C87E-C175-4912-AD47-78BE5EFBD5F2}" dt="2026-04-05T20:41:07.913" v="117" actId="122"/>
          <ac:spMkLst>
            <pc:docMk/>
            <pc:sldMk cId="0" sldId="262"/>
            <ac:spMk id="51" creationId="{00000000-0000-0000-0000-000000000000}"/>
          </ac:spMkLst>
        </pc:spChg>
        <pc:spChg chg="mod">
          <ac:chgData name="R TODD GORHAM" userId="74cc8f40be6e7f54" providerId="LiveId" clId="{CE72C87E-C175-4912-AD47-78BE5EFBD5F2}" dt="2026-04-05T20:50:24.467" v="224" actId="207"/>
          <ac:spMkLst>
            <pc:docMk/>
            <pc:sldMk cId="0" sldId="262"/>
            <ac:spMk id="52" creationId="{00000000-0000-0000-0000-000000000000}"/>
          </ac:spMkLst>
        </pc:spChg>
        <pc:spChg chg="mod">
          <ac:chgData name="R TODD GORHAM" userId="74cc8f40be6e7f54" providerId="LiveId" clId="{CE72C87E-C175-4912-AD47-78BE5EFBD5F2}" dt="2026-04-05T20:51:39.680" v="280"/>
          <ac:spMkLst>
            <pc:docMk/>
            <pc:sldMk cId="0" sldId="262"/>
            <ac:spMk id="53" creationId="{00000000-0000-0000-0000-000000000000}"/>
          </ac:spMkLst>
        </pc:spChg>
        <pc:spChg chg="mod">
          <ac:chgData name="R TODD GORHAM" userId="74cc8f40be6e7f54" providerId="LiveId" clId="{CE72C87E-C175-4912-AD47-78BE5EFBD5F2}" dt="2026-04-05T20:53:11.277" v="331"/>
          <ac:spMkLst>
            <pc:docMk/>
            <pc:sldMk cId="0" sldId="262"/>
            <ac:spMk id="54" creationId="{00000000-0000-0000-0000-000000000000}"/>
          </ac:spMkLst>
        </pc:spChg>
        <pc:spChg chg="mod">
          <ac:chgData name="R TODD GORHAM" userId="74cc8f40be6e7f54" providerId="LiveId" clId="{CE72C87E-C175-4912-AD47-78BE5EFBD5F2}" dt="2026-04-05T20:49:19.123" v="177"/>
          <ac:spMkLst>
            <pc:docMk/>
            <pc:sldMk cId="0" sldId="262"/>
            <ac:spMk id="55" creationId="{00000000-0000-0000-0000-000000000000}"/>
          </ac:spMkLst>
        </pc:spChg>
        <pc:spChg chg="mod">
          <ac:chgData name="R TODD GORHAM" userId="74cc8f40be6e7f54" providerId="LiveId" clId="{CE72C87E-C175-4912-AD47-78BE5EFBD5F2}" dt="2026-04-05T20:48:06.754" v="150"/>
          <ac:spMkLst>
            <pc:docMk/>
            <pc:sldMk cId="0" sldId="262"/>
            <ac:spMk id="56" creationId="{00000000-0000-0000-0000-000000000000}"/>
          </ac:spMkLst>
        </pc:spChg>
        <pc:spChg chg="mod">
          <ac:chgData name="R TODD GORHAM" userId="74cc8f40be6e7f54" providerId="LiveId" clId="{CE72C87E-C175-4912-AD47-78BE5EFBD5F2}" dt="2026-04-05T20:54:45.677" v="356"/>
          <ac:spMkLst>
            <pc:docMk/>
            <pc:sldMk cId="0" sldId="262"/>
            <ac:spMk id="57" creationId="{00000000-0000-0000-0000-000000000000}"/>
          </ac:spMkLst>
        </pc:spChg>
        <pc:spChg chg="mod">
          <ac:chgData name="R TODD GORHAM" userId="74cc8f40be6e7f54" providerId="LiveId" clId="{CE72C87E-C175-4912-AD47-78BE5EFBD5F2}" dt="2026-04-05T20:53:36.880" v="337" actId="20577"/>
          <ac:spMkLst>
            <pc:docMk/>
            <pc:sldMk cId="0" sldId="262"/>
            <ac:spMk id="58" creationId="{00000000-0000-0000-0000-000000000000}"/>
          </ac:spMkLst>
        </pc:spChg>
        <pc:spChg chg="mod">
          <ac:chgData name="R TODD GORHAM" userId="74cc8f40be6e7f54" providerId="LiveId" clId="{CE72C87E-C175-4912-AD47-78BE5EFBD5F2}" dt="2026-04-05T20:50:26.616" v="225" actId="207"/>
          <ac:spMkLst>
            <pc:docMk/>
            <pc:sldMk cId="0" sldId="262"/>
            <ac:spMk id="59" creationId="{00000000-0000-0000-0000-000000000000}"/>
          </ac:spMkLst>
        </pc:spChg>
        <pc:spChg chg="mod">
          <ac:chgData name="R TODD GORHAM" userId="74cc8f40be6e7f54" providerId="LiveId" clId="{CE72C87E-C175-4912-AD47-78BE5EFBD5F2}" dt="2026-04-05T20:51:43.802" v="281"/>
          <ac:spMkLst>
            <pc:docMk/>
            <pc:sldMk cId="0" sldId="262"/>
            <ac:spMk id="60" creationId="{00000000-0000-0000-0000-000000000000}"/>
          </ac:spMkLst>
        </pc:spChg>
        <pc:spChg chg="mod">
          <ac:chgData name="R TODD GORHAM" userId="74cc8f40be6e7f54" providerId="LiveId" clId="{CE72C87E-C175-4912-AD47-78BE5EFBD5F2}" dt="2026-04-05T20:53:14.532" v="332"/>
          <ac:spMkLst>
            <pc:docMk/>
            <pc:sldMk cId="0" sldId="262"/>
            <ac:spMk id="61" creationId="{00000000-0000-0000-0000-000000000000}"/>
          </ac:spMkLst>
        </pc:spChg>
        <pc:spChg chg="mod">
          <ac:chgData name="R TODD GORHAM" userId="74cc8f40be6e7f54" providerId="LiveId" clId="{CE72C87E-C175-4912-AD47-78BE5EFBD5F2}" dt="2026-04-05T20:50:44.828" v="234" actId="207"/>
          <ac:spMkLst>
            <pc:docMk/>
            <pc:sldMk cId="0" sldId="262"/>
            <ac:spMk id="62" creationId="{00000000-0000-0000-0000-000000000000}"/>
          </ac:spMkLst>
        </pc:spChg>
        <pc:spChg chg="mod">
          <ac:chgData name="R TODD GORHAM" userId="74cc8f40be6e7f54" providerId="LiveId" clId="{CE72C87E-C175-4912-AD47-78BE5EFBD5F2}" dt="2026-04-05T20:48:08.810" v="151"/>
          <ac:spMkLst>
            <pc:docMk/>
            <pc:sldMk cId="0" sldId="262"/>
            <ac:spMk id="63" creationId="{00000000-0000-0000-0000-000000000000}"/>
          </ac:spMkLst>
        </pc:spChg>
        <pc:spChg chg="mod">
          <ac:chgData name="R TODD GORHAM" userId="74cc8f40be6e7f54" providerId="LiveId" clId="{CE72C87E-C175-4912-AD47-78BE5EFBD5F2}" dt="2026-04-05T20:54:51.515" v="357"/>
          <ac:spMkLst>
            <pc:docMk/>
            <pc:sldMk cId="0" sldId="262"/>
            <ac:spMk id="64" creationId="{00000000-0000-0000-0000-000000000000}"/>
          </ac:spMkLst>
        </pc:spChg>
        <pc:spChg chg="mod">
          <ac:chgData name="R TODD GORHAM" userId="74cc8f40be6e7f54" providerId="LiveId" clId="{CE72C87E-C175-4912-AD47-78BE5EFBD5F2}" dt="2026-04-05T20:53:39.281" v="338" actId="20577"/>
          <ac:spMkLst>
            <pc:docMk/>
            <pc:sldMk cId="0" sldId="262"/>
            <ac:spMk id="65" creationId="{00000000-0000-0000-0000-000000000000}"/>
          </ac:spMkLst>
        </pc:spChg>
        <pc:spChg chg="mod">
          <ac:chgData name="R TODD GORHAM" userId="74cc8f40be6e7f54" providerId="LiveId" clId="{CE72C87E-C175-4912-AD47-78BE5EFBD5F2}" dt="2026-04-05T20:50:35.766" v="231" actId="207"/>
          <ac:spMkLst>
            <pc:docMk/>
            <pc:sldMk cId="0" sldId="262"/>
            <ac:spMk id="66" creationId="{00000000-0000-0000-0000-000000000000}"/>
          </ac:spMkLst>
        </pc:spChg>
        <pc:spChg chg="mod">
          <ac:chgData name="R TODD GORHAM" userId="74cc8f40be6e7f54" providerId="LiveId" clId="{CE72C87E-C175-4912-AD47-78BE5EFBD5F2}" dt="2026-04-05T20:51:47.380" v="282"/>
          <ac:spMkLst>
            <pc:docMk/>
            <pc:sldMk cId="0" sldId="262"/>
            <ac:spMk id="67" creationId="{00000000-0000-0000-0000-000000000000}"/>
          </ac:spMkLst>
        </pc:spChg>
        <pc:spChg chg="mod">
          <ac:chgData name="R TODD GORHAM" userId="74cc8f40be6e7f54" providerId="LiveId" clId="{CE72C87E-C175-4912-AD47-78BE5EFBD5F2}" dt="2026-04-05T20:53:17.923" v="333"/>
          <ac:spMkLst>
            <pc:docMk/>
            <pc:sldMk cId="0" sldId="262"/>
            <ac:spMk id="68" creationId="{00000000-0000-0000-0000-000000000000}"/>
          </ac:spMkLst>
        </pc:spChg>
        <pc:spChg chg="mod">
          <ac:chgData name="R TODD GORHAM" userId="74cc8f40be6e7f54" providerId="LiveId" clId="{CE72C87E-C175-4912-AD47-78BE5EFBD5F2}" dt="2026-04-05T20:49:28.903" v="187" actId="20577"/>
          <ac:spMkLst>
            <pc:docMk/>
            <pc:sldMk cId="0" sldId="262"/>
            <ac:spMk id="69" creationId="{00000000-0000-0000-0000-000000000000}"/>
          </ac:spMkLst>
        </pc:spChg>
        <pc:spChg chg="mod">
          <ac:chgData name="R TODD GORHAM" userId="74cc8f40be6e7f54" providerId="LiveId" clId="{CE72C87E-C175-4912-AD47-78BE5EFBD5F2}" dt="2026-04-05T20:48:25.461" v="152"/>
          <ac:spMkLst>
            <pc:docMk/>
            <pc:sldMk cId="0" sldId="262"/>
            <ac:spMk id="70" creationId="{00000000-0000-0000-0000-000000000000}"/>
          </ac:spMkLst>
        </pc:spChg>
        <pc:spChg chg="mod">
          <ac:chgData name="R TODD GORHAM" userId="74cc8f40be6e7f54" providerId="LiveId" clId="{CE72C87E-C175-4912-AD47-78BE5EFBD5F2}" dt="2026-04-05T20:37:06.946" v="83" actId="1076"/>
          <ac:spMkLst>
            <pc:docMk/>
            <pc:sldMk cId="0" sldId="262"/>
            <ac:spMk id="78" creationId="{00000000-0000-0000-0000-000000000000}"/>
          </ac:spMkLst>
        </pc:spChg>
        <pc:spChg chg="mod">
          <ac:chgData name="R TODD GORHAM" userId="74cc8f40be6e7f54" providerId="LiveId" clId="{CE72C87E-C175-4912-AD47-78BE5EFBD5F2}" dt="2026-04-05T20:37:06.946" v="83" actId="1076"/>
          <ac:spMkLst>
            <pc:docMk/>
            <pc:sldMk cId="0" sldId="262"/>
            <ac:spMk id="79" creationId="{00000000-0000-0000-0000-000000000000}"/>
          </ac:spMkLst>
        </pc:spChg>
        <pc:spChg chg="mod">
          <ac:chgData name="R TODD GORHAM" userId="74cc8f40be6e7f54" providerId="LiveId" clId="{CE72C87E-C175-4912-AD47-78BE5EFBD5F2}" dt="2026-04-05T20:37:06.946" v="83" actId="1076"/>
          <ac:spMkLst>
            <pc:docMk/>
            <pc:sldMk cId="0" sldId="262"/>
            <ac:spMk id="80" creationId="{00000000-0000-0000-0000-000000000000}"/>
          </ac:spMkLst>
        </pc:spChg>
        <pc:spChg chg="mod">
          <ac:chgData name="R TODD GORHAM" userId="74cc8f40be6e7f54" providerId="LiveId" clId="{CE72C87E-C175-4912-AD47-78BE5EFBD5F2}" dt="2026-04-05T20:37:06.946" v="83" actId="1076"/>
          <ac:spMkLst>
            <pc:docMk/>
            <pc:sldMk cId="0" sldId="262"/>
            <ac:spMk id="81" creationId="{00000000-0000-0000-0000-000000000000}"/>
          </ac:spMkLst>
        </pc:spChg>
        <pc:spChg chg="mod">
          <ac:chgData name="R TODD GORHAM" userId="74cc8f40be6e7f54" providerId="LiveId" clId="{CE72C87E-C175-4912-AD47-78BE5EFBD5F2}" dt="2026-04-05T20:37:06.946" v="83" actId="1076"/>
          <ac:spMkLst>
            <pc:docMk/>
            <pc:sldMk cId="0" sldId="262"/>
            <ac:spMk id="82" creationId="{00000000-0000-0000-0000-000000000000}"/>
          </ac:spMkLst>
        </pc:spChg>
        <pc:spChg chg="mod">
          <ac:chgData name="R TODD GORHAM" userId="74cc8f40be6e7f54" providerId="LiveId" clId="{CE72C87E-C175-4912-AD47-78BE5EFBD5F2}" dt="2026-04-05T20:37:06.946" v="83" actId="1076"/>
          <ac:spMkLst>
            <pc:docMk/>
            <pc:sldMk cId="0" sldId="262"/>
            <ac:spMk id="83" creationId="{00000000-0000-0000-0000-000000000000}"/>
          </ac:spMkLst>
        </pc:spChg>
        <pc:spChg chg="mod">
          <ac:chgData name="R TODD GORHAM" userId="74cc8f40be6e7f54" providerId="LiveId" clId="{CE72C87E-C175-4912-AD47-78BE5EFBD5F2}" dt="2026-04-05T20:37:06.946" v="83" actId="1076"/>
          <ac:spMkLst>
            <pc:docMk/>
            <pc:sldMk cId="0" sldId="262"/>
            <ac:spMk id="84" creationId="{00000000-0000-0000-0000-000000000000}"/>
          </ac:spMkLst>
        </pc:spChg>
        <pc:spChg chg="add mod">
          <ac:chgData name="R TODD GORHAM" userId="74cc8f40be6e7f54" providerId="LiveId" clId="{CE72C87E-C175-4912-AD47-78BE5EFBD5F2}" dt="2026-04-05T20:33:31.962" v="24" actId="14100"/>
          <ac:spMkLst>
            <pc:docMk/>
            <pc:sldMk cId="0" sldId="262"/>
            <ac:spMk id="86" creationId="{C8BF4A9D-86C1-4359-6E33-C56F3BE95901}"/>
          </ac:spMkLst>
        </pc:spChg>
        <pc:spChg chg="add mod">
          <ac:chgData name="R TODD GORHAM" userId="74cc8f40be6e7f54" providerId="LiveId" clId="{CE72C87E-C175-4912-AD47-78BE5EFBD5F2}" dt="2026-04-05T20:36:50.816" v="82" actId="207"/>
          <ac:spMkLst>
            <pc:docMk/>
            <pc:sldMk cId="0" sldId="262"/>
            <ac:spMk id="87" creationId="{3AC6C501-ED46-F8E8-717C-857E97704FD4}"/>
          </ac:spMkLst>
        </pc:spChg>
        <pc:spChg chg="add mod">
          <ac:chgData name="R TODD GORHAM" userId="74cc8f40be6e7f54" providerId="LiveId" clId="{CE72C87E-C175-4912-AD47-78BE5EFBD5F2}" dt="2026-04-05T20:33:52.422" v="41" actId="20577"/>
          <ac:spMkLst>
            <pc:docMk/>
            <pc:sldMk cId="0" sldId="262"/>
            <ac:spMk id="88" creationId="{21CB549B-04A0-DE3D-2F98-EEDE519145BC}"/>
          </ac:spMkLst>
        </pc:spChg>
        <pc:spChg chg="add mod">
          <ac:chgData name="R TODD GORHAM" userId="74cc8f40be6e7f54" providerId="LiveId" clId="{CE72C87E-C175-4912-AD47-78BE5EFBD5F2}" dt="2026-04-05T20:36:36.838" v="81" actId="207"/>
          <ac:spMkLst>
            <pc:docMk/>
            <pc:sldMk cId="0" sldId="262"/>
            <ac:spMk id="89" creationId="{3DEC408A-CFF0-E99D-672D-22B8B65C8DA8}"/>
          </ac:spMkLst>
        </pc:spChg>
        <pc:spChg chg="add mod">
          <ac:chgData name="R TODD GORHAM" userId="74cc8f40be6e7f54" providerId="LiveId" clId="{CE72C87E-C175-4912-AD47-78BE5EFBD5F2}" dt="2026-04-05T20:34:11.675" v="48" actId="20577"/>
          <ac:spMkLst>
            <pc:docMk/>
            <pc:sldMk cId="0" sldId="262"/>
            <ac:spMk id="90" creationId="{53F59668-6541-8B73-DD51-F0119486DF49}"/>
          </ac:spMkLst>
        </pc:spChg>
        <pc:spChg chg="add mod">
          <ac:chgData name="R TODD GORHAM" userId="74cc8f40be6e7f54" providerId="LiveId" clId="{CE72C87E-C175-4912-AD47-78BE5EFBD5F2}" dt="2026-04-05T20:36:28.170" v="80" actId="207"/>
          <ac:spMkLst>
            <pc:docMk/>
            <pc:sldMk cId="0" sldId="262"/>
            <ac:spMk id="91" creationId="{6BA4D1A2-0CEC-8C9C-8C89-8884D5F80290}"/>
          </ac:spMkLst>
        </pc:spChg>
        <pc:spChg chg="add mod">
          <ac:chgData name="R TODD GORHAM" userId="74cc8f40be6e7f54" providerId="LiveId" clId="{CE72C87E-C175-4912-AD47-78BE5EFBD5F2}" dt="2026-04-05T20:35:12.118" v="65" actId="1076"/>
          <ac:spMkLst>
            <pc:docMk/>
            <pc:sldMk cId="0" sldId="262"/>
            <ac:spMk id="92" creationId="{7AA595FA-79E8-C9D4-F04F-8413A71C336E}"/>
          </ac:spMkLst>
        </pc:spChg>
        <pc:spChg chg="add mod">
          <ac:chgData name="R TODD GORHAM" userId="74cc8f40be6e7f54" providerId="LiveId" clId="{CE72C87E-C175-4912-AD47-78BE5EFBD5F2}" dt="2026-04-05T20:36:19.886" v="79" actId="207"/>
          <ac:spMkLst>
            <pc:docMk/>
            <pc:sldMk cId="0" sldId="262"/>
            <ac:spMk id="100" creationId="{11BF735C-C537-84AC-38EC-90AC7AEFD05F}"/>
          </ac:spMkLst>
        </pc:spChg>
        <pc:spChg chg="add mod">
          <ac:chgData name="R TODD GORHAM" userId="74cc8f40be6e7f54" providerId="LiveId" clId="{CE72C87E-C175-4912-AD47-78BE5EFBD5F2}" dt="2026-04-05T20:36:08.601" v="78" actId="14100"/>
          <ac:spMkLst>
            <pc:docMk/>
            <pc:sldMk cId="0" sldId="262"/>
            <ac:spMk id="101" creationId="{3F6DE779-9AA1-240A-89E7-D5A6DCBFF2CB}"/>
          </ac:spMkLst>
        </pc:spChg>
      </pc:sldChg>
      <pc:sldChg chg="addSp delSp modSp mod">
        <pc:chgData name="R TODD GORHAM" userId="74cc8f40be6e7f54" providerId="LiveId" clId="{CE72C87E-C175-4912-AD47-78BE5EFBD5F2}" dt="2026-04-10T00:05:43.166" v="1855" actId="313"/>
        <pc:sldMkLst>
          <pc:docMk/>
          <pc:sldMk cId="0" sldId="263"/>
        </pc:sldMkLst>
        <pc:spChg chg="mod">
          <ac:chgData name="R TODD GORHAM" userId="74cc8f40be6e7f54" providerId="LiveId" clId="{CE72C87E-C175-4912-AD47-78BE5EFBD5F2}" dt="2026-04-05T21:27:36.817" v="765" actId="6549"/>
          <ac:spMkLst>
            <pc:docMk/>
            <pc:sldMk cId="0" sldId="263"/>
            <ac:spMk id="6" creationId="{00000000-0000-0000-0000-000000000000}"/>
          </ac:spMkLst>
        </pc:spChg>
        <pc:spChg chg="mod">
          <ac:chgData name="R TODD GORHAM" userId="74cc8f40be6e7f54" providerId="LiveId" clId="{CE72C87E-C175-4912-AD47-78BE5EFBD5F2}" dt="2026-04-05T21:28:47.700" v="952" actId="20577"/>
          <ac:spMkLst>
            <pc:docMk/>
            <pc:sldMk cId="0" sldId="263"/>
            <ac:spMk id="8" creationId="{00000000-0000-0000-0000-000000000000}"/>
          </ac:spMkLst>
        </pc:spChg>
        <pc:spChg chg="mod">
          <ac:chgData name="R TODD GORHAM" userId="74cc8f40be6e7f54" providerId="LiveId" clId="{CE72C87E-C175-4912-AD47-78BE5EFBD5F2}" dt="2026-04-05T21:32:15.108" v="1024" actId="14100"/>
          <ac:spMkLst>
            <pc:docMk/>
            <pc:sldMk cId="0" sldId="263"/>
            <ac:spMk id="12" creationId="{00000000-0000-0000-0000-000000000000}"/>
          </ac:spMkLst>
        </pc:spChg>
        <pc:spChg chg="mod">
          <ac:chgData name="R TODD GORHAM" userId="74cc8f40be6e7f54" providerId="LiveId" clId="{CE72C87E-C175-4912-AD47-78BE5EFBD5F2}" dt="2026-04-05T21:32:33.522" v="1027" actId="1076"/>
          <ac:spMkLst>
            <pc:docMk/>
            <pc:sldMk cId="0" sldId="263"/>
            <ac:spMk id="13" creationId="{00000000-0000-0000-0000-000000000000}"/>
          </ac:spMkLst>
        </pc:spChg>
        <pc:spChg chg="mod">
          <ac:chgData name="R TODD GORHAM" userId="74cc8f40be6e7f54" providerId="LiveId" clId="{CE72C87E-C175-4912-AD47-78BE5EFBD5F2}" dt="2026-04-05T21:33:51.586" v="1034" actId="1076"/>
          <ac:spMkLst>
            <pc:docMk/>
            <pc:sldMk cId="0" sldId="263"/>
            <ac:spMk id="14" creationId="{00000000-0000-0000-0000-000000000000}"/>
          </ac:spMkLst>
        </pc:spChg>
        <pc:spChg chg="mod">
          <ac:chgData name="R TODD GORHAM" userId="74cc8f40be6e7f54" providerId="LiveId" clId="{CE72C87E-C175-4912-AD47-78BE5EFBD5F2}" dt="2026-04-05T21:33:08.085" v="1032" actId="1076"/>
          <ac:spMkLst>
            <pc:docMk/>
            <pc:sldMk cId="0" sldId="263"/>
            <ac:spMk id="15" creationId="{00000000-0000-0000-0000-000000000000}"/>
          </ac:spMkLst>
        </pc:spChg>
        <pc:spChg chg="mod">
          <ac:chgData name="R TODD GORHAM" userId="74cc8f40be6e7f54" providerId="LiveId" clId="{CE72C87E-C175-4912-AD47-78BE5EFBD5F2}" dt="2026-04-05T21:33:26.208" v="1033" actId="1076"/>
          <ac:spMkLst>
            <pc:docMk/>
            <pc:sldMk cId="0" sldId="263"/>
            <ac:spMk id="16" creationId="{00000000-0000-0000-0000-000000000000}"/>
          </ac:spMkLst>
        </pc:spChg>
        <pc:spChg chg="mod">
          <ac:chgData name="R TODD GORHAM" userId="74cc8f40be6e7f54" providerId="LiveId" clId="{CE72C87E-C175-4912-AD47-78BE5EFBD5F2}" dt="2026-04-05T21:35:34.509" v="1040" actId="1076"/>
          <ac:spMkLst>
            <pc:docMk/>
            <pc:sldMk cId="0" sldId="263"/>
            <ac:spMk id="17" creationId="{00000000-0000-0000-0000-000000000000}"/>
          </ac:spMkLst>
        </pc:spChg>
        <pc:spChg chg="mod">
          <ac:chgData name="R TODD GORHAM" userId="74cc8f40be6e7f54" providerId="LiveId" clId="{CE72C87E-C175-4912-AD47-78BE5EFBD5F2}" dt="2026-04-10T00:05:32.192" v="1853" actId="14100"/>
          <ac:spMkLst>
            <pc:docMk/>
            <pc:sldMk cId="0" sldId="263"/>
            <ac:spMk id="18" creationId="{00000000-0000-0000-0000-000000000000}"/>
          </ac:spMkLst>
        </pc:spChg>
        <pc:spChg chg="mod">
          <ac:chgData name="R TODD GORHAM" userId="74cc8f40be6e7f54" providerId="LiveId" clId="{CE72C87E-C175-4912-AD47-78BE5EFBD5F2}" dt="2026-04-10T00:05:37.175" v="1854" actId="14100"/>
          <ac:spMkLst>
            <pc:docMk/>
            <pc:sldMk cId="0" sldId="263"/>
            <ac:spMk id="19" creationId="{00000000-0000-0000-0000-000000000000}"/>
          </ac:spMkLst>
        </pc:spChg>
        <pc:spChg chg="mod">
          <ac:chgData name="R TODD GORHAM" userId="74cc8f40be6e7f54" providerId="LiveId" clId="{CE72C87E-C175-4912-AD47-78BE5EFBD5F2}" dt="2026-04-05T21:36:25.567" v="1045" actId="1076"/>
          <ac:spMkLst>
            <pc:docMk/>
            <pc:sldMk cId="0" sldId="263"/>
            <ac:spMk id="20" creationId="{00000000-0000-0000-0000-000000000000}"/>
          </ac:spMkLst>
        </pc:spChg>
        <pc:spChg chg="mod">
          <ac:chgData name="R TODD GORHAM" userId="74cc8f40be6e7f54" providerId="LiveId" clId="{CE72C87E-C175-4912-AD47-78BE5EFBD5F2}" dt="2026-04-05T21:29:19.521" v="960" actId="20577"/>
          <ac:spMkLst>
            <pc:docMk/>
            <pc:sldMk cId="0" sldId="263"/>
            <ac:spMk id="22" creationId="{00000000-0000-0000-0000-000000000000}"/>
          </ac:spMkLst>
        </pc:spChg>
        <pc:spChg chg="mod">
          <ac:chgData name="R TODD GORHAM" userId="74cc8f40be6e7f54" providerId="LiveId" clId="{CE72C87E-C175-4912-AD47-78BE5EFBD5F2}" dt="2026-04-05T21:40:56.085" v="1086" actId="20577"/>
          <ac:spMkLst>
            <pc:docMk/>
            <pc:sldMk cId="0" sldId="263"/>
            <ac:spMk id="23" creationId="{00000000-0000-0000-0000-000000000000}"/>
          </ac:spMkLst>
        </pc:spChg>
        <pc:spChg chg="mod">
          <ac:chgData name="R TODD GORHAM" userId="74cc8f40be6e7f54" providerId="LiveId" clId="{CE72C87E-C175-4912-AD47-78BE5EFBD5F2}" dt="2026-04-05T21:43:09.493" v="1172" actId="6549"/>
          <ac:spMkLst>
            <pc:docMk/>
            <pc:sldMk cId="0" sldId="263"/>
            <ac:spMk id="24" creationId="{00000000-0000-0000-0000-000000000000}"/>
          </ac:spMkLst>
        </pc:spChg>
        <pc:spChg chg="mod">
          <ac:chgData name="R TODD GORHAM" userId="74cc8f40be6e7f54" providerId="LiveId" clId="{CE72C87E-C175-4912-AD47-78BE5EFBD5F2}" dt="2026-04-05T21:32:43.289" v="1028" actId="1076"/>
          <ac:spMkLst>
            <pc:docMk/>
            <pc:sldMk cId="0" sldId="263"/>
            <ac:spMk id="25" creationId="{00000000-0000-0000-0000-000000000000}"/>
          </ac:spMkLst>
        </pc:spChg>
        <pc:spChg chg="mod">
          <ac:chgData name="R TODD GORHAM" userId="74cc8f40be6e7f54" providerId="LiveId" clId="{CE72C87E-C175-4912-AD47-78BE5EFBD5F2}" dt="2026-04-05T21:50:29.248" v="1484" actId="20577"/>
          <ac:spMkLst>
            <pc:docMk/>
            <pc:sldMk cId="0" sldId="263"/>
            <ac:spMk id="26" creationId="{00000000-0000-0000-0000-000000000000}"/>
          </ac:spMkLst>
        </pc:spChg>
        <pc:spChg chg="mod">
          <ac:chgData name="R TODD GORHAM" userId="74cc8f40be6e7f54" providerId="LiveId" clId="{CE72C87E-C175-4912-AD47-78BE5EFBD5F2}" dt="2026-04-05T21:35:50.871" v="1042" actId="1076"/>
          <ac:spMkLst>
            <pc:docMk/>
            <pc:sldMk cId="0" sldId="263"/>
            <ac:spMk id="27" creationId="{00000000-0000-0000-0000-000000000000}"/>
          </ac:spMkLst>
        </pc:spChg>
        <pc:spChg chg="mod">
          <ac:chgData name="R TODD GORHAM" userId="74cc8f40be6e7f54" providerId="LiveId" clId="{CE72C87E-C175-4912-AD47-78BE5EFBD5F2}" dt="2026-04-05T21:37:53.850" v="1052" actId="1076"/>
          <ac:spMkLst>
            <pc:docMk/>
            <pc:sldMk cId="0" sldId="263"/>
            <ac:spMk id="28" creationId="{00000000-0000-0000-0000-000000000000}"/>
          </ac:spMkLst>
        </pc:spChg>
        <pc:spChg chg="mod">
          <ac:chgData name="R TODD GORHAM" userId="74cc8f40be6e7f54" providerId="LiveId" clId="{CE72C87E-C175-4912-AD47-78BE5EFBD5F2}" dt="2026-04-05T21:37:53.850" v="1052" actId="1076"/>
          <ac:spMkLst>
            <pc:docMk/>
            <pc:sldMk cId="0" sldId="263"/>
            <ac:spMk id="29" creationId="{00000000-0000-0000-0000-000000000000}"/>
          </ac:spMkLst>
        </pc:spChg>
        <pc:spChg chg="mod">
          <ac:chgData name="R TODD GORHAM" userId="74cc8f40be6e7f54" providerId="LiveId" clId="{CE72C87E-C175-4912-AD47-78BE5EFBD5F2}" dt="2026-04-05T21:41:04.020" v="1087"/>
          <ac:spMkLst>
            <pc:docMk/>
            <pc:sldMk cId="0" sldId="263"/>
            <ac:spMk id="30" creationId="{00000000-0000-0000-0000-000000000000}"/>
          </ac:spMkLst>
        </pc:spChg>
        <pc:spChg chg="mod">
          <ac:chgData name="R TODD GORHAM" userId="74cc8f40be6e7f54" providerId="LiveId" clId="{CE72C87E-C175-4912-AD47-78BE5EFBD5F2}" dt="2026-04-05T21:43:14.013" v="1175" actId="6549"/>
          <ac:spMkLst>
            <pc:docMk/>
            <pc:sldMk cId="0" sldId="263"/>
            <ac:spMk id="31" creationId="{00000000-0000-0000-0000-000000000000}"/>
          </ac:spMkLst>
        </pc:spChg>
        <pc:spChg chg="mod">
          <ac:chgData name="R TODD GORHAM" userId="74cc8f40be6e7f54" providerId="LiveId" clId="{CE72C87E-C175-4912-AD47-78BE5EFBD5F2}" dt="2026-04-05T21:46:21.415" v="1352" actId="20577"/>
          <ac:spMkLst>
            <pc:docMk/>
            <pc:sldMk cId="0" sldId="263"/>
            <ac:spMk id="32" creationId="{00000000-0000-0000-0000-000000000000}"/>
          </ac:spMkLst>
        </pc:spChg>
        <pc:spChg chg="mod">
          <ac:chgData name="R TODD GORHAM" userId="74cc8f40be6e7f54" providerId="LiveId" clId="{CE72C87E-C175-4912-AD47-78BE5EFBD5F2}" dt="2026-04-05T21:37:53.850" v="1052" actId="1076"/>
          <ac:spMkLst>
            <pc:docMk/>
            <pc:sldMk cId="0" sldId="263"/>
            <ac:spMk id="33" creationId="{00000000-0000-0000-0000-000000000000}"/>
          </ac:spMkLst>
        </pc:spChg>
        <pc:spChg chg="mod">
          <ac:chgData name="R TODD GORHAM" userId="74cc8f40be6e7f54" providerId="LiveId" clId="{CE72C87E-C175-4912-AD47-78BE5EFBD5F2}" dt="2026-04-05T21:37:53.850" v="1052" actId="1076"/>
          <ac:spMkLst>
            <pc:docMk/>
            <pc:sldMk cId="0" sldId="263"/>
            <ac:spMk id="34" creationId="{00000000-0000-0000-0000-000000000000}"/>
          </ac:spMkLst>
        </pc:spChg>
        <pc:spChg chg="mod">
          <ac:chgData name="R TODD GORHAM" userId="74cc8f40be6e7f54" providerId="LiveId" clId="{CE72C87E-C175-4912-AD47-78BE5EFBD5F2}" dt="2026-04-05T21:37:53.850" v="1052" actId="1076"/>
          <ac:spMkLst>
            <pc:docMk/>
            <pc:sldMk cId="0" sldId="263"/>
            <ac:spMk id="35" creationId="{00000000-0000-0000-0000-000000000000}"/>
          </ac:spMkLst>
        </pc:spChg>
        <pc:spChg chg="mod">
          <ac:chgData name="R TODD GORHAM" userId="74cc8f40be6e7f54" providerId="LiveId" clId="{CE72C87E-C175-4912-AD47-78BE5EFBD5F2}" dt="2026-04-05T21:49:02.335" v="1426" actId="20577"/>
          <ac:spMkLst>
            <pc:docMk/>
            <pc:sldMk cId="0" sldId="263"/>
            <ac:spMk id="36" creationId="{00000000-0000-0000-0000-000000000000}"/>
          </ac:spMkLst>
        </pc:spChg>
        <pc:spChg chg="add del mod">
          <ac:chgData name="R TODD GORHAM" userId="74cc8f40be6e7f54" providerId="LiveId" clId="{CE72C87E-C175-4912-AD47-78BE5EFBD5F2}" dt="2026-04-05T21:39:37.079" v="1061" actId="478"/>
          <ac:spMkLst>
            <pc:docMk/>
            <pc:sldMk cId="0" sldId="263"/>
            <ac:spMk id="86" creationId="{00000000-0000-0000-0000-000000000000}"/>
          </ac:spMkLst>
        </pc:spChg>
        <pc:spChg chg="mod">
          <ac:chgData name="R TODD GORHAM" userId="74cc8f40be6e7f54" providerId="LiveId" clId="{CE72C87E-C175-4912-AD47-78BE5EFBD5F2}" dt="2026-04-05T21:41:06.727" v="1088"/>
          <ac:spMkLst>
            <pc:docMk/>
            <pc:sldMk cId="0" sldId="263"/>
            <ac:spMk id="88" creationId="{5ED0FA26-86FB-7367-BBD0-BDF9BF16D416}"/>
          </ac:spMkLst>
        </pc:spChg>
        <pc:spChg chg="add mod">
          <ac:chgData name="R TODD GORHAM" userId="74cc8f40be6e7f54" providerId="LiveId" clId="{CE72C87E-C175-4912-AD47-78BE5EFBD5F2}" dt="2026-04-05T21:43:55.495" v="1207" actId="6549"/>
          <ac:spMkLst>
            <pc:docMk/>
            <pc:sldMk cId="0" sldId="263"/>
            <ac:spMk id="89" creationId="{C6C0F3E7-FB44-D7CA-B20C-9E44F6B288CE}"/>
          </ac:spMkLst>
        </pc:spChg>
        <pc:spChg chg="add mod">
          <ac:chgData name="R TODD GORHAM" userId="74cc8f40be6e7f54" providerId="LiveId" clId="{CE72C87E-C175-4912-AD47-78BE5EFBD5F2}" dt="2026-04-05T21:46:45.194" v="1370" actId="20577"/>
          <ac:spMkLst>
            <pc:docMk/>
            <pc:sldMk cId="0" sldId="263"/>
            <ac:spMk id="90" creationId="{D47F965E-3C3A-7076-DABA-CCA41904EE11}"/>
          </ac:spMkLst>
        </pc:spChg>
        <pc:spChg chg="add mod">
          <ac:chgData name="R TODD GORHAM" userId="74cc8f40be6e7f54" providerId="LiveId" clId="{CE72C87E-C175-4912-AD47-78BE5EFBD5F2}" dt="2026-04-05T21:50:03.859" v="1466" actId="20577"/>
          <ac:spMkLst>
            <pc:docMk/>
            <pc:sldMk cId="0" sldId="263"/>
            <ac:spMk id="91" creationId="{598548F8-C803-25FC-571C-3516A62400A3}"/>
          </ac:spMkLst>
        </pc:spChg>
        <pc:spChg chg="add mod">
          <ac:chgData name="R TODD GORHAM" userId="74cc8f40be6e7f54" providerId="LiveId" clId="{CE72C87E-C175-4912-AD47-78BE5EFBD5F2}" dt="2026-04-05T21:38:29.145" v="1054" actId="1076"/>
          <ac:spMkLst>
            <pc:docMk/>
            <pc:sldMk cId="0" sldId="263"/>
            <ac:spMk id="93" creationId="{F4D372F6-DF19-36D5-FD27-1F8CA5EA8D9D}"/>
          </ac:spMkLst>
        </pc:spChg>
        <pc:spChg chg="add mod">
          <ac:chgData name="R TODD GORHAM" userId="74cc8f40be6e7f54" providerId="LiveId" clId="{CE72C87E-C175-4912-AD47-78BE5EFBD5F2}" dt="2026-04-05T21:49:18.975" v="1453" actId="6549"/>
          <ac:spMkLst>
            <pc:docMk/>
            <pc:sldMk cId="0" sldId="263"/>
            <ac:spMk id="94" creationId="{167BD633-2E92-2C4E-62D4-803791C9F404}"/>
          </ac:spMkLst>
        </pc:spChg>
        <pc:spChg chg="add mod">
          <ac:chgData name="R TODD GORHAM" userId="74cc8f40be6e7f54" providerId="LiveId" clId="{CE72C87E-C175-4912-AD47-78BE5EFBD5F2}" dt="2026-04-05T21:41:12.101" v="1089"/>
          <ac:spMkLst>
            <pc:docMk/>
            <pc:sldMk cId="0" sldId="263"/>
            <ac:spMk id="95" creationId="{F32AB19F-F532-A9CD-9A1E-5C0E1F406590}"/>
          </ac:spMkLst>
        </pc:spChg>
        <pc:spChg chg="add mod">
          <ac:chgData name="R TODD GORHAM" userId="74cc8f40be6e7f54" providerId="LiveId" clId="{CE72C87E-C175-4912-AD47-78BE5EFBD5F2}" dt="2026-04-05T21:44:04.495" v="1232" actId="6549"/>
          <ac:spMkLst>
            <pc:docMk/>
            <pc:sldMk cId="0" sldId="263"/>
            <ac:spMk id="96" creationId="{241A7E1E-8E88-A49A-BBB2-960B5621F473}"/>
          </ac:spMkLst>
        </pc:spChg>
        <pc:spChg chg="add mod">
          <ac:chgData name="R TODD GORHAM" userId="74cc8f40be6e7f54" providerId="LiveId" clId="{CE72C87E-C175-4912-AD47-78BE5EFBD5F2}" dt="2026-04-10T00:05:43.166" v="1855" actId="313"/>
          <ac:spMkLst>
            <pc:docMk/>
            <pc:sldMk cId="0" sldId="263"/>
            <ac:spMk id="97" creationId="{155AD689-C18D-1F48-3CB8-6D45BA3FDF6A}"/>
          </ac:spMkLst>
        </pc:spChg>
        <pc:spChg chg="mod">
          <ac:chgData name="R TODD GORHAM" userId="74cc8f40be6e7f54" providerId="LiveId" clId="{CE72C87E-C175-4912-AD47-78BE5EFBD5F2}" dt="2026-04-05T21:50:17.182" v="1475" actId="20577"/>
          <ac:spMkLst>
            <pc:docMk/>
            <pc:sldMk cId="0" sldId="263"/>
            <ac:spMk id="98" creationId="{D7BFC0FD-8F61-001F-7A2E-4BF9DA6AD02C}"/>
          </ac:spMkLst>
        </pc:spChg>
        <pc:spChg chg="add mod">
          <ac:chgData name="R TODD GORHAM" userId="74cc8f40be6e7f54" providerId="LiveId" clId="{CE72C87E-C175-4912-AD47-78BE5EFBD5F2}" dt="2026-04-05T21:38:29.145" v="1054" actId="1076"/>
          <ac:spMkLst>
            <pc:docMk/>
            <pc:sldMk cId="0" sldId="263"/>
            <ac:spMk id="99" creationId="{0381BF58-2FAA-C338-CE73-7792CA0DD823}"/>
          </ac:spMkLst>
        </pc:spChg>
        <pc:spChg chg="add mod">
          <ac:chgData name="R TODD GORHAM" userId="74cc8f40be6e7f54" providerId="LiveId" clId="{CE72C87E-C175-4912-AD47-78BE5EFBD5F2}" dt="2026-04-05T21:38:29.145" v="1054" actId="1076"/>
          <ac:spMkLst>
            <pc:docMk/>
            <pc:sldMk cId="0" sldId="263"/>
            <ac:spMk id="100" creationId="{F54AEDB4-19DA-7AFA-E09A-23C4FA5C9353}"/>
          </ac:spMkLst>
        </pc:spChg>
        <pc:spChg chg="mod">
          <ac:chgData name="R TODD GORHAM" userId="74cc8f40be6e7f54" providerId="LiveId" clId="{CE72C87E-C175-4912-AD47-78BE5EFBD5F2}" dt="2026-04-05T21:49:30.927" v="1456" actId="20577"/>
          <ac:spMkLst>
            <pc:docMk/>
            <pc:sldMk cId="0" sldId="263"/>
            <ac:spMk id="101" creationId="{55E4054A-087F-B978-2162-D42D6103D07B}"/>
          </ac:spMkLst>
        </pc:spChg>
        <pc:spChg chg="mod">
          <ac:chgData name="R TODD GORHAM" userId="74cc8f40be6e7f54" providerId="LiveId" clId="{CE72C87E-C175-4912-AD47-78BE5EFBD5F2}" dt="2026-04-05T21:44:15.232" v="1233" actId="6549"/>
          <ac:spMkLst>
            <pc:docMk/>
            <pc:sldMk cId="0" sldId="263"/>
            <ac:spMk id="102" creationId="{200139B4-1DFE-4A20-C5A3-0DA606DEFC54}"/>
          </ac:spMkLst>
        </pc:spChg>
        <pc:spChg chg="add mod">
          <ac:chgData name="R TODD GORHAM" userId="74cc8f40be6e7f54" providerId="LiveId" clId="{CE72C87E-C175-4912-AD47-78BE5EFBD5F2}" dt="2026-04-05T21:44:17.031" v="1234" actId="6549"/>
          <ac:spMkLst>
            <pc:docMk/>
            <pc:sldMk cId="0" sldId="263"/>
            <ac:spMk id="103" creationId="{92D60E91-50AA-FDD0-846A-770C511E2999}"/>
          </ac:spMkLst>
        </pc:spChg>
        <pc:spChg chg="mod">
          <ac:chgData name="R TODD GORHAM" userId="74cc8f40be6e7f54" providerId="LiveId" clId="{CE72C87E-C175-4912-AD47-78BE5EFBD5F2}" dt="2026-04-05T21:44:18.291" v="1235" actId="6549"/>
          <ac:spMkLst>
            <pc:docMk/>
            <pc:sldMk cId="0" sldId="263"/>
            <ac:spMk id="104" creationId="{2E6A7451-5F05-76AF-EA90-91720D24417E}"/>
          </ac:spMkLst>
        </pc:spChg>
        <pc:spChg chg="mod">
          <ac:chgData name="R TODD GORHAM" userId="74cc8f40be6e7f54" providerId="LiveId" clId="{CE72C87E-C175-4912-AD47-78BE5EFBD5F2}" dt="2026-04-05T21:44:19.748" v="1236" actId="6549"/>
          <ac:spMkLst>
            <pc:docMk/>
            <pc:sldMk cId="0" sldId="263"/>
            <ac:spMk id="105" creationId="{2CB5F63E-22B4-73E7-368C-FB4028682F97}"/>
          </ac:spMkLst>
        </pc:spChg>
        <pc:spChg chg="mod">
          <ac:chgData name="R TODD GORHAM" userId="74cc8f40be6e7f54" providerId="LiveId" clId="{CE72C87E-C175-4912-AD47-78BE5EFBD5F2}" dt="2026-04-05T21:44:21.004" v="1237" actId="6549"/>
          <ac:spMkLst>
            <pc:docMk/>
            <pc:sldMk cId="0" sldId="263"/>
            <ac:spMk id="106" creationId="{43ABB77A-FD37-8ABC-ADE2-8419ECB83624}"/>
          </ac:spMkLst>
        </pc:spChg>
        <pc:spChg chg="add mod">
          <ac:chgData name="R TODD GORHAM" userId="74cc8f40be6e7f54" providerId="LiveId" clId="{CE72C87E-C175-4912-AD47-78BE5EFBD5F2}" dt="2026-04-05T21:44:23.744" v="1238" actId="6549"/>
          <ac:spMkLst>
            <pc:docMk/>
            <pc:sldMk cId="0" sldId="263"/>
            <ac:spMk id="107" creationId="{2B262845-D38D-1D2F-06B8-9F5E0AB7C0FB}"/>
          </ac:spMkLst>
        </pc:spChg>
        <pc:spChg chg="mod">
          <ac:chgData name="R TODD GORHAM" userId="74cc8f40be6e7f54" providerId="LiveId" clId="{CE72C87E-C175-4912-AD47-78BE5EFBD5F2}" dt="2026-04-05T21:44:24.945" v="1239" actId="6549"/>
          <ac:spMkLst>
            <pc:docMk/>
            <pc:sldMk cId="0" sldId="263"/>
            <ac:spMk id="108" creationId="{9FC3120D-3292-2B06-BEFC-B16371530CAC}"/>
          </ac:spMkLst>
        </pc:spChg>
        <pc:spChg chg="add mod">
          <ac:chgData name="R TODD GORHAM" userId="74cc8f40be6e7f54" providerId="LiveId" clId="{CE72C87E-C175-4912-AD47-78BE5EFBD5F2}" dt="2026-04-05T21:45:18.969" v="1279" actId="6549"/>
          <ac:spMkLst>
            <pc:docMk/>
            <pc:sldMk cId="0" sldId="263"/>
            <ac:spMk id="109" creationId="{ECEDE109-6EC0-1000-DC6A-2848ADEA3B38}"/>
          </ac:spMkLst>
        </pc:spChg>
        <pc:spChg chg="add mod">
          <ac:chgData name="R TODD GORHAM" userId="74cc8f40be6e7f54" providerId="LiveId" clId="{CE72C87E-C175-4912-AD47-78BE5EFBD5F2}" dt="2026-04-05T21:45:17.936" v="1278" actId="6549"/>
          <ac:spMkLst>
            <pc:docMk/>
            <pc:sldMk cId="0" sldId="263"/>
            <ac:spMk id="110" creationId="{4CB45C39-1C19-6BCA-3F4B-F179E06A1667}"/>
          </ac:spMkLst>
        </pc:spChg>
        <pc:spChg chg="mod">
          <ac:chgData name="R TODD GORHAM" userId="74cc8f40be6e7f54" providerId="LiveId" clId="{CE72C87E-C175-4912-AD47-78BE5EFBD5F2}" dt="2026-04-05T21:45:00.013" v="1265" actId="6549"/>
          <ac:spMkLst>
            <pc:docMk/>
            <pc:sldMk cId="0" sldId="263"/>
            <ac:spMk id="111" creationId="{1B61095C-7BF9-5FD0-D2E3-06150E0FFDCE}"/>
          </ac:spMkLst>
        </pc:spChg>
        <pc:spChg chg="add mod">
          <ac:chgData name="R TODD GORHAM" userId="74cc8f40be6e7f54" providerId="LiveId" clId="{CE72C87E-C175-4912-AD47-78BE5EFBD5F2}" dt="2026-04-05T21:44:58.893" v="1264" actId="6549"/>
          <ac:spMkLst>
            <pc:docMk/>
            <pc:sldMk cId="0" sldId="263"/>
            <ac:spMk id="112" creationId="{E48AF912-17C0-9A32-2F68-3F608E182A7D}"/>
          </ac:spMkLst>
        </pc:spChg>
        <pc:spChg chg="mod">
          <ac:chgData name="R TODD GORHAM" userId="74cc8f40be6e7f54" providerId="LiveId" clId="{CE72C87E-C175-4912-AD47-78BE5EFBD5F2}" dt="2026-04-05T21:44:42.631" v="1253" actId="6549"/>
          <ac:spMkLst>
            <pc:docMk/>
            <pc:sldMk cId="0" sldId="263"/>
            <ac:spMk id="113" creationId="{72A32F50-A9FA-4203-730B-ADF2B6BC86E5}"/>
          </ac:spMkLst>
        </pc:spChg>
        <pc:spChg chg="add mod">
          <ac:chgData name="R TODD GORHAM" userId="74cc8f40be6e7f54" providerId="LiveId" clId="{CE72C87E-C175-4912-AD47-78BE5EFBD5F2}" dt="2026-04-05T21:44:39.229" v="1251" actId="6549"/>
          <ac:spMkLst>
            <pc:docMk/>
            <pc:sldMk cId="0" sldId="263"/>
            <ac:spMk id="114" creationId="{30741E7A-9D41-C2D7-D88B-EDB7DF3DD0D9}"/>
          </ac:spMkLst>
        </pc:spChg>
        <pc:spChg chg="mod">
          <ac:chgData name="R TODD GORHAM" userId="74cc8f40be6e7f54" providerId="LiveId" clId="{CE72C87E-C175-4912-AD47-78BE5EFBD5F2}" dt="2026-04-05T21:44:26.122" v="1240" actId="6549"/>
          <ac:spMkLst>
            <pc:docMk/>
            <pc:sldMk cId="0" sldId="263"/>
            <ac:spMk id="115" creationId="{7DEDA204-1F79-95E9-A881-E3ED0D7D6498}"/>
          </ac:spMkLst>
        </pc:spChg>
        <pc:spChg chg="add mod">
          <ac:chgData name="R TODD GORHAM" userId="74cc8f40be6e7f54" providerId="LiveId" clId="{CE72C87E-C175-4912-AD47-78BE5EFBD5F2}" dt="2026-04-05T21:45:20.827" v="1280" actId="6549"/>
          <ac:spMkLst>
            <pc:docMk/>
            <pc:sldMk cId="0" sldId="263"/>
            <ac:spMk id="116" creationId="{6B841576-2B80-543F-EA09-D4E6CD97236F}"/>
          </ac:spMkLst>
        </pc:spChg>
        <pc:spChg chg="mod">
          <ac:chgData name="R TODD GORHAM" userId="74cc8f40be6e7f54" providerId="LiveId" clId="{CE72C87E-C175-4912-AD47-78BE5EFBD5F2}" dt="2026-04-05T21:45:16.539" v="1277" actId="6549"/>
          <ac:spMkLst>
            <pc:docMk/>
            <pc:sldMk cId="0" sldId="263"/>
            <ac:spMk id="117" creationId="{5CC944AF-16E3-9CB1-1308-A66B7EEFD78D}"/>
          </ac:spMkLst>
        </pc:spChg>
        <pc:spChg chg="mod">
          <ac:chgData name="R TODD GORHAM" userId="74cc8f40be6e7f54" providerId="LiveId" clId="{CE72C87E-C175-4912-AD47-78BE5EFBD5F2}" dt="2026-04-05T21:45:01.677" v="1266" actId="6549"/>
          <ac:spMkLst>
            <pc:docMk/>
            <pc:sldMk cId="0" sldId="263"/>
            <ac:spMk id="118" creationId="{2D7B5B41-367A-9C11-4F38-2E86221610B1}"/>
          </ac:spMkLst>
        </pc:spChg>
        <pc:spChg chg="mod">
          <ac:chgData name="R TODD GORHAM" userId="74cc8f40be6e7f54" providerId="LiveId" clId="{CE72C87E-C175-4912-AD47-78BE5EFBD5F2}" dt="2026-04-05T21:44:57.277" v="1263" actId="6549"/>
          <ac:spMkLst>
            <pc:docMk/>
            <pc:sldMk cId="0" sldId="263"/>
            <ac:spMk id="119" creationId="{14A7FA0A-78D0-E45D-0879-E3815A02877D}"/>
          </ac:spMkLst>
        </pc:spChg>
        <pc:spChg chg="mod">
          <ac:chgData name="R TODD GORHAM" userId="74cc8f40be6e7f54" providerId="LiveId" clId="{CE72C87E-C175-4912-AD47-78BE5EFBD5F2}" dt="2026-04-05T21:44:43.880" v="1254" actId="6549"/>
          <ac:spMkLst>
            <pc:docMk/>
            <pc:sldMk cId="0" sldId="263"/>
            <ac:spMk id="120" creationId="{07378215-7735-0DC6-21B9-81BF44D54869}"/>
          </ac:spMkLst>
        </pc:spChg>
        <pc:spChg chg="mod">
          <ac:chgData name="R TODD GORHAM" userId="74cc8f40be6e7f54" providerId="LiveId" clId="{CE72C87E-C175-4912-AD47-78BE5EFBD5F2}" dt="2026-04-05T21:44:38.097" v="1250" actId="6549"/>
          <ac:spMkLst>
            <pc:docMk/>
            <pc:sldMk cId="0" sldId="263"/>
            <ac:spMk id="121" creationId="{880BFB83-60B8-E8AB-613E-8B236A7D2A7B}"/>
          </ac:spMkLst>
        </pc:spChg>
        <pc:spChg chg="mod">
          <ac:chgData name="R TODD GORHAM" userId="74cc8f40be6e7f54" providerId="LiveId" clId="{CE72C87E-C175-4912-AD47-78BE5EFBD5F2}" dt="2026-04-05T21:44:27.165" v="1241" actId="6549"/>
          <ac:spMkLst>
            <pc:docMk/>
            <pc:sldMk cId="0" sldId="263"/>
            <ac:spMk id="122" creationId="{00BAFC38-5EA6-3672-BD32-5FC98EA3D8A1}"/>
          </ac:spMkLst>
        </pc:spChg>
        <pc:spChg chg="add mod">
          <ac:chgData name="R TODD GORHAM" userId="74cc8f40be6e7f54" providerId="LiveId" clId="{CE72C87E-C175-4912-AD47-78BE5EFBD5F2}" dt="2026-04-05T21:45:22.413" v="1281" actId="6549"/>
          <ac:spMkLst>
            <pc:docMk/>
            <pc:sldMk cId="0" sldId="263"/>
            <ac:spMk id="179" creationId="{AB51716F-5681-1334-AD58-3D574295B67B}"/>
          </ac:spMkLst>
        </pc:spChg>
        <pc:spChg chg="add mod">
          <ac:chgData name="R TODD GORHAM" userId="74cc8f40be6e7f54" providerId="LiveId" clId="{CE72C87E-C175-4912-AD47-78BE5EFBD5F2}" dt="2026-04-05T21:45:15.363" v="1276" actId="6549"/>
          <ac:spMkLst>
            <pc:docMk/>
            <pc:sldMk cId="0" sldId="263"/>
            <ac:spMk id="180" creationId="{1A44C76E-E2BE-22F5-7D35-2290D9F06D70}"/>
          </ac:spMkLst>
        </pc:spChg>
        <pc:spChg chg="add mod">
          <ac:chgData name="R TODD GORHAM" userId="74cc8f40be6e7f54" providerId="LiveId" clId="{CE72C87E-C175-4912-AD47-78BE5EFBD5F2}" dt="2026-04-05T21:45:02.855" v="1267" actId="6549"/>
          <ac:spMkLst>
            <pc:docMk/>
            <pc:sldMk cId="0" sldId="263"/>
            <ac:spMk id="181" creationId="{3EBD25DB-6981-ADAB-58F2-9695B102369D}"/>
          </ac:spMkLst>
        </pc:spChg>
        <pc:spChg chg="add mod">
          <ac:chgData name="R TODD GORHAM" userId="74cc8f40be6e7f54" providerId="LiveId" clId="{CE72C87E-C175-4912-AD47-78BE5EFBD5F2}" dt="2026-04-05T21:44:55.852" v="1262" actId="6549"/>
          <ac:spMkLst>
            <pc:docMk/>
            <pc:sldMk cId="0" sldId="263"/>
            <ac:spMk id="182" creationId="{1ACFE37C-EC08-5868-D488-60EB31F5EFFE}"/>
          </ac:spMkLst>
        </pc:spChg>
        <pc:spChg chg="add mod">
          <ac:chgData name="R TODD GORHAM" userId="74cc8f40be6e7f54" providerId="LiveId" clId="{CE72C87E-C175-4912-AD47-78BE5EFBD5F2}" dt="2026-04-05T21:44:45.818" v="1255" actId="6549"/>
          <ac:spMkLst>
            <pc:docMk/>
            <pc:sldMk cId="0" sldId="263"/>
            <ac:spMk id="183" creationId="{B759E8EA-5E15-6954-38E0-BE28D1388E4C}"/>
          </ac:spMkLst>
        </pc:spChg>
        <pc:spChg chg="add mod">
          <ac:chgData name="R TODD GORHAM" userId="74cc8f40be6e7f54" providerId="LiveId" clId="{CE72C87E-C175-4912-AD47-78BE5EFBD5F2}" dt="2026-04-05T21:44:37.006" v="1249" actId="6549"/>
          <ac:spMkLst>
            <pc:docMk/>
            <pc:sldMk cId="0" sldId="263"/>
            <ac:spMk id="184" creationId="{D7D46FDB-10C6-D74F-75B6-55A422EA6577}"/>
          </ac:spMkLst>
        </pc:spChg>
        <pc:spChg chg="mod">
          <ac:chgData name="R TODD GORHAM" userId="74cc8f40be6e7f54" providerId="LiveId" clId="{CE72C87E-C175-4912-AD47-78BE5EFBD5F2}" dt="2026-04-05T21:44:28.251" v="1242" actId="6549"/>
          <ac:spMkLst>
            <pc:docMk/>
            <pc:sldMk cId="0" sldId="263"/>
            <ac:spMk id="185" creationId="{BA958D35-42BE-2F1A-6985-8AC25842719F}"/>
          </ac:spMkLst>
        </pc:spChg>
        <pc:spChg chg="mod">
          <ac:chgData name="R TODD GORHAM" userId="74cc8f40be6e7f54" providerId="LiveId" clId="{CE72C87E-C175-4912-AD47-78BE5EFBD5F2}" dt="2026-04-05T21:45:23.689" v="1282" actId="6549"/>
          <ac:spMkLst>
            <pc:docMk/>
            <pc:sldMk cId="0" sldId="263"/>
            <ac:spMk id="186" creationId="{2734BFC6-9E6E-B80E-1539-667CF9E9B18C}"/>
          </ac:spMkLst>
        </pc:spChg>
        <pc:spChg chg="add mod">
          <ac:chgData name="R TODD GORHAM" userId="74cc8f40be6e7f54" providerId="LiveId" clId="{CE72C87E-C175-4912-AD47-78BE5EFBD5F2}" dt="2026-04-05T21:45:14.237" v="1275" actId="6549"/>
          <ac:spMkLst>
            <pc:docMk/>
            <pc:sldMk cId="0" sldId="263"/>
            <ac:spMk id="187" creationId="{21DBBBB4-B755-F9DF-1204-87E870E19423}"/>
          </ac:spMkLst>
        </pc:spChg>
        <pc:spChg chg="add mod">
          <ac:chgData name="R TODD GORHAM" userId="74cc8f40be6e7f54" providerId="LiveId" clId="{CE72C87E-C175-4912-AD47-78BE5EFBD5F2}" dt="2026-04-05T21:45:04.108" v="1268" actId="6549"/>
          <ac:spMkLst>
            <pc:docMk/>
            <pc:sldMk cId="0" sldId="263"/>
            <ac:spMk id="188" creationId="{7D83F5F2-39B7-BE05-64C1-A254E3553F1B}"/>
          </ac:spMkLst>
        </pc:spChg>
        <pc:spChg chg="mod">
          <ac:chgData name="R TODD GORHAM" userId="74cc8f40be6e7f54" providerId="LiveId" clId="{CE72C87E-C175-4912-AD47-78BE5EFBD5F2}" dt="2026-04-05T21:44:54.699" v="1261" actId="6549"/>
          <ac:spMkLst>
            <pc:docMk/>
            <pc:sldMk cId="0" sldId="263"/>
            <ac:spMk id="189" creationId="{2ECBD5B4-7B6D-0E30-A01E-D0B4FD21561E}"/>
          </ac:spMkLst>
        </pc:spChg>
        <pc:spChg chg="add mod">
          <ac:chgData name="R TODD GORHAM" userId="74cc8f40be6e7f54" providerId="LiveId" clId="{CE72C87E-C175-4912-AD47-78BE5EFBD5F2}" dt="2026-04-05T21:44:47.538" v="1256" actId="6549"/>
          <ac:spMkLst>
            <pc:docMk/>
            <pc:sldMk cId="0" sldId="263"/>
            <ac:spMk id="190" creationId="{FD3ED3DE-8CA4-65AE-273E-C233BDAD1B96}"/>
          </ac:spMkLst>
        </pc:spChg>
        <pc:spChg chg="add mod">
          <ac:chgData name="R TODD GORHAM" userId="74cc8f40be6e7f54" providerId="LiveId" clId="{CE72C87E-C175-4912-AD47-78BE5EFBD5F2}" dt="2026-04-05T21:44:35.954" v="1248" actId="6549"/>
          <ac:spMkLst>
            <pc:docMk/>
            <pc:sldMk cId="0" sldId="263"/>
            <ac:spMk id="191" creationId="{E3FFEBAE-013E-8CC0-8CB2-692E02F79D4F}"/>
          </ac:spMkLst>
        </pc:spChg>
        <pc:spChg chg="mod">
          <ac:chgData name="R TODD GORHAM" userId="74cc8f40be6e7f54" providerId="LiveId" clId="{CE72C87E-C175-4912-AD47-78BE5EFBD5F2}" dt="2026-04-05T21:44:29.549" v="1243" actId="6549"/>
          <ac:spMkLst>
            <pc:docMk/>
            <pc:sldMk cId="0" sldId="263"/>
            <ac:spMk id="192" creationId="{64619BFF-D97E-B7F9-50FD-0797FC13E053}"/>
          </ac:spMkLst>
        </pc:spChg>
        <pc:spChg chg="add mod">
          <ac:chgData name="R TODD GORHAM" userId="74cc8f40be6e7f54" providerId="LiveId" clId="{CE72C87E-C175-4912-AD47-78BE5EFBD5F2}" dt="2026-04-05T21:45:24.825" v="1283" actId="6549"/>
          <ac:spMkLst>
            <pc:docMk/>
            <pc:sldMk cId="0" sldId="263"/>
            <ac:spMk id="193" creationId="{994094CD-E003-92FB-818A-EE466F58DD77}"/>
          </ac:spMkLst>
        </pc:spChg>
        <pc:spChg chg="add mod">
          <ac:chgData name="R TODD GORHAM" userId="74cc8f40be6e7f54" providerId="LiveId" clId="{CE72C87E-C175-4912-AD47-78BE5EFBD5F2}" dt="2026-04-05T21:45:11.566" v="1273" actId="6549"/>
          <ac:spMkLst>
            <pc:docMk/>
            <pc:sldMk cId="0" sldId="263"/>
            <ac:spMk id="194" creationId="{86394FE3-87CF-6FD0-CE0F-B0A98F4777BB}"/>
          </ac:spMkLst>
        </pc:spChg>
        <pc:spChg chg="add mod">
          <ac:chgData name="R TODD GORHAM" userId="74cc8f40be6e7f54" providerId="LiveId" clId="{CE72C87E-C175-4912-AD47-78BE5EFBD5F2}" dt="2026-04-05T21:45:07.048" v="1270" actId="6549"/>
          <ac:spMkLst>
            <pc:docMk/>
            <pc:sldMk cId="0" sldId="263"/>
            <ac:spMk id="195" creationId="{546235DA-B8D6-D10C-F041-E8B6CCDB7028}"/>
          </ac:spMkLst>
        </pc:spChg>
        <pc:spChg chg="mod">
          <ac:chgData name="R TODD GORHAM" userId="74cc8f40be6e7f54" providerId="LiveId" clId="{CE72C87E-C175-4912-AD47-78BE5EFBD5F2}" dt="2026-04-05T21:44:53.323" v="1260" actId="6549"/>
          <ac:spMkLst>
            <pc:docMk/>
            <pc:sldMk cId="0" sldId="263"/>
            <ac:spMk id="196" creationId="{B2FE9409-7266-BF08-F08C-36A40201331D}"/>
          </ac:spMkLst>
        </pc:spChg>
        <pc:spChg chg="add mod">
          <ac:chgData name="R TODD GORHAM" userId="74cc8f40be6e7f54" providerId="LiveId" clId="{CE72C87E-C175-4912-AD47-78BE5EFBD5F2}" dt="2026-04-05T21:44:49.026" v="1257" actId="6549"/>
          <ac:spMkLst>
            <pc:docMk/>
            <pc:sldMk cId="0" sldId="263"/>
            <ac:spMk id="197" creationId="{718A2872-30E8-7893-1171-913729FFC364}"/>
          </ac:spMkLst>
        </pc:spChg>
        <pc:spChg chg="add mod">
          <ac:chgData name="R TODD GORHAM" userId="74cc8f40be6e7f54" providerId="LiveId" clId="{CE72C87E-C175-4912-AD47-78BE5EFBD5F2}" dt="2026-04-05T21:44:34.802" v="1247" actId="6549"/>
          <ac:spMkLst>
            <pc:docMk/>
            <pc:sldMk cId="0" sldId="263"/>
            <ac:spMk id="198" creationId="{078BD63A-F8B6-3224-CB44-81BB39809B9E}"/>
          </ac:spMkLst>
        </pc:spChg>
        <pc:spChg chg="mod">
          <ac:chgData name="R TODD GORHAM" userId="74cc8f40be6e7f54" providerId="LiveId" clId="{CE72C87E-C175-4912-AD47-78BE5EFBD5F2}" dt="2026-04-05T21:44:31.046" v="1244" actId="6549"/>
          <ac:spMkLst>
            <pc:docMk/>
            <pc:sldMk cId="0" sldId="263"/>
            <ac:spMk id="199" creationId="{172F6896-1201-A5DC-E8E8-DB674BAA1E43}"/>
          </ac:spMkLst>
        </pc:spChg>
        <pc:spChg chg="mod">
          <ac:chgData name="R TODD GORHAM" userId="74cc8f40be6e7f54" providerId="LiveId" clId="{CE72C87E-C175-4912-AD47-78BE5EFBD5F2}" dt="2026-04-05T21:45:26.318" v="1284" actId="6549"/>
          <ac:spMkLst>
            <pc:docMk/>
            <pc:sldMk cId="0" sldId="263"/>
            <ac:spMk id="200" creationId="{9491E38F-65DB-3083-B2F1-0148A60B6C5E}"/>
          </ac:spMkLst>
        </pc:spChg>
        <pc:spChg chg="add mod">
          <ac:chgData name="R TODD GORHAM" userId="74cc8f40be6e7f54" providerId="LiveId" clId="{CE72C87E-C175-4912-AD47-78BE5EFBD5F2}" dt="2026-04-05T21:45:13.173" v="1274" actId="6549"/>
          <ac:spMkLst>
            <pc:docMk/>
            <pc:sldMk cId="0" sldId="263"/>
            <ac:spMk id="201" creationId="{2F0542C4-3ACA-DEC2-4842-52AABE2E285D}"/>
          </ac:spMkLst>
        </pc:spChg>
        <pc:spChg chg="add mod">
          <ac:chgData name="R TODD GORHAM" userId="74cc8f40be6e7f54" providerId="LiveId" clId="{CE72C87E-C175-4912-AD47-78BE5EFBD5F2}" dt="2026-04-05T21:45:08.164" v="1271" actId="6549"/>
          <ac:spMkLst>
            <pc:docMk/>
            <pc:sldMk cId="0" sldId="263"/>
            <ac:spMk id="202" creationId="{310739F9-8210-ACE5-8F1D-8902301B1DBF}"/>
          </ac:spMkLst>
        </pc:spChg>
        <pc:spChg chg="add mod">
          <ac:chgData name="R TODD GORHAM" userId="74cc8f40be6e7f54" providerId="LiveId" clId="{CE72C87E-C175-4912-AD47-78BE5EFBD5F2}" dt="2026-04-05T21:44:51.898" v="1259" actId="6549"/>
          <ac:spMkLst>
            <pc:docMk/>
            <pc:sldMk cId="0" sldId="263"/>
            <ac:spMk id="203" creationId="{F3C6430C-A002-3C0E-B07B-96F0770B91EE}"/>
          </ac:spMkLst>
        </pc:spChg>
        <pc:spChg chg="add mod">
          <ac:chgData name="R TODD GORHAM" userId="74cc8f40be6e7f54" providerId="LiveId" clId="{CE72C87E-C175-4912-AD47-78BE5EFBD5F2}" dt="2026-04-05T21:44:50.551" v="1258" actId="6549"/>
          <ac:spMkLst>
            <pc:docMk/>
            <pc:sldMk cId="0" sldId="263"/>
            <ac:spMk id="204" creationId="{AAB73E89-1972-826C-A074-6A7042D5B2AF}"/>
          </ac:spMkLst>
        </pc:spChg>
        <pc:spChg chg="add mod">
          <ac:chgData name="R TODD GORHAM" userId="74cc8f40be6e7f54" providerId="LiveId" clId="{CE72C87E-C175-4912-AD47-78BE5EFBD5F2}" dt="2026-04-05T21:44:33.716" v="1246" actId="6549"/>
          <ac:spMkLst>
            <pc:docMk/>
            <pc:sldMk cId="0" sldId="263"/>
            <ac:spMk id="205" creationId="{79F3C961-58D2-E0EC-EB14-292B12178AE1}"/>
          </ac:spMkLst>
        </pc:spChg>
        <pc:spChg chg="mod">
          <ac:chgData name="R TODD GORHAM" userId="74cc8f40be6e7f54" providerId="LiveId" clId="{CE72C87E-C175-4912-AD47-78BE5EFBD5F2}" dt="2026-04-05T21:44:32.321" v="1245" actId="6549"/>
          <ac:spMkLst>
            <pc:docMk/>
            <pc:sldMk cId="0" sldId="263"/>
            <ac:spMk id="206" creationId="{FA068469-45B5-1BFA-4CCE-13F91EBDAC82}"/>
          </ac:spMkLst>
        </pc:spChg>
      </pc:sldChg>
      <pc:sldChg chg="modSp mod">
        <pc:chgData name="R TODD GORHAM" userId="74cc8f40be6e7f54" providerId="LiveId" clId="{CE72C87E-C175-4912-AD47-78BE5EFBD5F2}" dt="2026-04-05T21:51:20.163" v="1486" actId="14100"/>
        <pc:sldMkLst>
          <pc:docMk/>
          <pc:sldMk cId="0" sldId="265"/>
        </pc:sldMkLst>
        <pc:spChg chg="mod">
          <ac:chgData name="R TODD GORHAM" userId="74cc8f40be6e7f54" providerId="LiveId" clId="{CE72C87E-C175-4912-AD47-78BE5EFBD5F2}" dt="2026-04-05T21:51:20.163" v="1486" actId="14100"/>
          <ac:spMkLst>
            <pc:docMk/>
            <pc:sldMk cId="0" sldId="265"/>
            <ac:spMk id="4" creationId="{00000000-0000-0000-0000-000000000000}"/>
          </ac:spMkLst>
        </pc:spChg>
        <pc:spChg chg="mod">
          <ac:chgData name="R TODD GORHAM" userId="74cc8f40be6e7f54" providerId="LiveId" clId="{CE72C87E-C175-4912-AD47-78BE5EFBD5F2}" dt="2026-04-05T21:51:12.801" v="1485" actId="1076"/>
          <ac:spMkLst>
            <pc:docMk/>
            <pc:sldMk cId="0" sldId="265"/>
            <ac:spMk id="6" creationId="{00000000-0000-0000-0000-000000000000}"/>
          </ac:spMkLst>
        </pc:spChg>
        <pc:spChg chg="mod">
          <ac:chgData name="R TODD GORHAM" userId="74cc8f40be6e7f54" providerId="LiveId" clId="{CE72C87E-C175-4912-AD47-78BE5EFBD5F2}" dt="2026-04-05T21:51:12.801" v="1485" actId="1076"/>
          <ac:spMkLst>
            <pc:docMk/>
            <pc:sldMk cId="0" sldId="265"/>
            <ac:spMk id="10" creationId="{00000000-0000-0000-0000-000000000000}"/>
          </ac:spMkLst>
        </pc:spChg>
        <pc:spChg chg="mod">
          <ac:chgData name="R TODD GORHAM" userId="74cc8f40be6e7f54" providerId="LiveId" clId="{CE72C87E-C175-4912-AD47-78BE5EFBD5F2}" dt="2026-04-05T21:51:12.801" v="1485" actId="1076"/>
          <ac:spMkLst>
            <pc:docMk/>
            <pc:sldMk cId="0" sldId="265"/>
            <ac:spMk id="12" creationId="{00000000-0000-0000-0000-000000000000}"/>
          </ac:spMkLst>
        </pc:spChg>
        <pc:spChg chg="mod">
          <ac:chgData name="R TODD GORHAM" userId="74cc8f40be6e7f54" providerId="LiveId" clId="{CE72C87E-C175-4912-AD47-78BE5EFBD5F2}" dt="2026-04-05T21:51:12.801" v="1485" actId="1076"/>
          <ac:spMkLst>
            <pc:docMk/>
            <pc:sldMk cId="0" sldId="265"/>
            <ac:spMk id="13" creationId="{00000000-0000-0000-0000-000000000000}"/>
          </ac:spMkLst>
        </pc:spChg>
        <pc:spChg chg="mod">
          <ac:chgData name="R TODD GORHAM" userId="74cc8f40be6e7f54" providerId="LiveId" clId="{CE72C87E-C175-4912-AD47-78BE5EFBD5F2}" dt="2026-04-05T21:51:12.801" v="1485" actId="1076"/>
          <ac:spMkLst>
            <pc:docMk/>
            <pc:sldMk cId="0" sldId="265"/>
            <ac:spMk id="14" creationId="{00000000-0000-0000-0000-000000000000}"/>
          </ac:spMkLst>
        </pc:spChg>
        <pc:spChg chg="mod">
          <ac:chgData name="R TODD GORHAM" userId="74cc8f40be6e7f54" providerId="LiveId" clId="{CE72C87E-C175-4912-AD47-78BE5EFBD5F2}" dt="2026-04-05T21:51:12.801" v="1485" actId="1076"/>
          <ac:spMkLst>
            <pc:docMk/>
            <pc:sldMk cId="0" sldId="265"/>
            <ac:spMk id="16" creationId="{00000000-0000-0000-0000-000000000000}"/>
          </ac:spMkLst>
        </pc:spChg>
        <pc:spChg chg="mod">
          <ac:chgData name="R TODD GORHAM" userId="74cc8f40be6e7f54" providerId="LiveId" clId="{CE72C87E-C175-4912-AD47-78BE5EFBD5F2}" dt="2026-04-05T21:51:12.801" v="1485" actId="1076"/>
          <ac:spMkLst>
            <pc:docMk/>
            <pc:sldMk cId="0" sldId="265"/>
            <ac:spMk id="17" creationId="{00000000-0000-0000-0000-000000000000}"/>
          </ac:spMkLst>
        </pc:spChg>
        <pc:spChg chg="mod">
          <ac:chgData name="R TODD GORHAM" userId="74cc8f40be6e7f54" providerId="LiveId" clId="{CE72C87E-C175-4912-AD47-78BE5EFBD5F2}" dt="2026-04-05T21:51:12.801" v="1485" actId="1076"/>
          <ac:spMkLst>
            <pc:docMk/>
            <pc:sldMk cId="0" sldId="265"/>
            <ac:spMk id="18" creationId="{00000000-0000-0000-0000-000000000000}"/>
          </ac:spMkLst>
        </pc:spChg>
        <pc:spChg chg="mod">
          <ac:chgData name="R TODD GORHAM" userId="74cc8f40be6e7f54" providerId="LiveId" clId="{CE72C87E-C175-4912-AD47-78BE5EFBD5F2}" dt="2026-04-05T21:51:12.801" v="1485" actId="1076"/>
          <ac:spMkLst>
            <pc:docMk/>
            <pc:sldMk cId="0" sldId="265"/>
            <ac:spMk id="19" creationId="{00000000-0000-0000-0000-000000000000}"/>
          </ac:spMkLst>
        </pc:spChg>
        <pc:spChg chg="mod">
          <ac:chgData name="R TODD GORHAM" userId="74cc8f40be6e7f54" providerId="LiveId" clId="{CE72C87E-C175-4912-AD47-78BE5EFBD5F2}" dt="2026-04-05T21:51:12.801" v="1485" actId="1076"/>
          <ac:spMkLst>
            <pc:docMk/>
            <pc:sldMk cId="0" sldId="265"/>
            <ac:spMk id="21" creationId="{00000000-0000-0000-0000-000000000000}"/>
          </ac:spMkLst>
        </pc:spChg>
      </pc:sldChg>
      <pc:sldChg chg="modSp mod">
        <pc:chgData name="R TODD GORHAM" userId="74cc8f40be6e7f54" providerId="LiveId" clId="{CE72C87E-C175-4912-AD47-78BE5EFBD5F2}" dt="2026-04-06T00:40:53.459" v="1750" actId="403"/>
        <pc:sldMkLst>
          <pc:docMk/>
          <pc:sldMk cId="0" sldId="267"/>
        </pc:sldMkLst>
        <pc:spChg chg="mod">
          <ac:chgData name="R TODD GORHAM" userId="74cc8f40be6e7f54" providerId="LiveId" clId="{CE72C87E-C175-4912-AD47-78BE5EFBD5F2}" dt="2026-04-06T00:40:42.590" v="1744" actId="403"/>
          <ac:spMkLst>
            <pc:docMk/>
            <pc:sldMk cId="0" sldId="267"/>
            <ac:spMk id="10" creationId="{00000000-0000-0000-0000-000000000000}"/>
          </ac:spMkLst>
        </pc:spChg>
        <pc:spChg chg="mod">
          <ac:chgData name="R TODD GORHAM" userId="74cc8f40be6e7f54" providerId="LiveId" clId="{CE72C87E-C175-4912-AD47-78BE5EFBD5F2}" dt="2026-04-06T00:40:46.987" v="1746" actId="403"/>
          <ac:spMkLst>
            <pc:docMk/>
            <pc:sldMk cId="0" sldId="267"/>
            <ac:spMk id="12" creationId="{00000000-0000-0000-0000-000000000000}"/>
          </ac:spMkLst>
        </pc:spChg>
        <pc:spChg chg="mod">
          <ac:chgData name="R TODD GORHAM" userId="74cc8f40be6e7f54" providerId="LiveId" clId="{CE72C87E-C175-4912-AD47-78BE5EFBD5F2}" dt="2026-04-06T00:40:50.033" v="1748" actId="403"/>
          <ac:spMkLst>
            <pc:docMk/>
            <pc:sldMk cId="0" sldId="267"/>
            <ac:spMk id="14" creationId="{00000000-0000-0000-0000-000000000000}"/>
          </ac:spMkLst>
        </pc:spChg>
        <pc:spChg chg="mod">
          <ac:chgData name="R TODD GORHAM" userId="74cc8f40be6e7f54" providerId="LiveId" clId="{CE72C87E-C175-4912-AD47-78BE5EFBD5F2}" dt="2026-04-06T00:40:53.459" v="1750" actId="403"/>
          <ac:spMkLst>
            <pc:docMk/>
            <pc:sldMk cId="0" sldId="267"/>
            <ac:spMk id="16" creationId="{00000000-0000-0000-0000-000000000000}"/>
          </ac:spMkLst>
        </pc:spChg>
      </pc:sldChg>
      <pc:sldChg chg="del">
        <pc:chgData name="R TODD GORHAM" userId="74cc8f40be6e7f54" providerId="LiveId" clId="{CE72C87E-C175-4912-AD47-78BE5EFBD5F2}" dt="2026-04-09T20:39:42.267" v="1851" actId="47"/>
        <pc:sldMkLst>
          <pc:docMk/>
          <pc:sldMk cId="0" sldId="268"/>
        </pc:sldMkLst>
      </pc:sldChg>
      <pc:sldChg chg="modSp mod">
        <pc:chgData name="R TODD GORHAM" userId="74cc8f40be6e7f54" providerId="LiveId" clId="{CE72C87E-C175-4912-AD47-78BE5EFBD5F2}" dt="2026-04-05T21:58:45.165" v="1672" actId="6549"/>
        <pc:sldMkLst>
          <pc:docMk/>
          <pc:sldMk cId="0" sldId="269"/>
        </pc:sldMkLst>
        <pc:spChg chg="mod">
          <ac:chgData name="R TODD GORHAM" userId="74cc8f40be6e7f54" providerId="LiveId" clId="{CE72C87E-C175-4912-AD47-78BE5EFBD5F2}" dt="2026-04-05T21:57:09.188" v="1637" actId="20577"/>
          <ac:spMkLst>
            <pc:docMk/>
            <pc:sldMk cId="0" sldId="269"/>
            <ac:spMk id="14" creationId="{00000000-0000-0000-0000-000000000000}"/>
          </ac:spMkLst>
        </pc:spChg>
        <pc:spChg chg="mod">
          <ac:chgData name="R TODD GORHAM" userId="74cc8f40be6e7f54" providerId="LiveId" clId="{CE72C87E-C175-4912-AD47-78BE5EFBD5F2}" dt="2026-04-05T21:57:43.339" v="1650" actId="20577"/>
          <ac:spMkLst>
            <pc:docMk/>
            <pc:sldMk cId="0" sldId="269"/>
            <ac:spMk id="15" creationId="{00000000-0000-0000-0000-000000000000}"/>
          </ac:spMkLst>
        </pc:spChg>
        <pc:spChg chg="mod">
          <ac:chgData name="R TODD GORHAM" userId="74cc8f40be6e7f54" providerId="LiveId" clId="{CE72C87E-C175-4912-AD47-78BE5EFBD5F2}" dt="2026-04-05T21:58:08.293" v="1654" actId="20577"/>
          <ac:spMkLst>
            <pc:docMk/>
            <pc:sldMk cId="0" sldId="269"/>
            <ac:spMk id="20" creationId="{00000000-0000-0000-0000-000000000000}"/>
          </ac:spMkLst>
        </pc:spChg>
        <pc:spChg chg="mod">
          <ac:chgData name="R TODD GORHAM" userId="74cc8f40be6e7f54" providerId="LiveId" clId="{CE72C87E-C175-4912-AD47-78BE5EFBD5F2}" dt="2026-04-05T21:58:45.165" v="1672" actId="6549"/>
          <ac:spMkLst>
            <pc:docMk/>
            <pc:sldMk cId="0" sldId="269"/>
            <ac:spMk id="25" creationId="{00000000-0000-0000-0000-000000000000}"/>
          </ac:spMkLst>
        </pc:spChg>
      </pc:sldChg>
      <pc:sldChg chg="modSp add mod setBg">
        <pc:chgData name="R TODD GORHAM" userId="74cc8f40be6e7f54" providerId="LiveId" clId="{CE72C87E-C175-4912-AD47-78BE5EFBD5F2}" dt="2026-04-09T20:38:22.331" v="1850" actId="403"/>
        <pc:sldMkLst>
          <pc:docMk/>
          <pc:sldMk cId="0" sldId="270"/>
        </pc:sldMkLst>
        <pc:spChg chg="mod">
          <ac:chgData name="R TODD GORHAM" userId="74cc8f40be6e7f54" providerId="LiveId" clId="{CE72C87E-C175-4912-AD47-78BE5EFBD5F2}" dt="2026-04-09T20:38:22.331" v="1850" actId="403"/>
          <ac:spMkLst>
            <pc:docMk/>
            <pc:sldMk cId="0" sldId="270"/>
            <ac:spMk id="6" creationId="{00000000-0000-0000-0000-000000000000}"/>
          </ac:spMkLst>
        </pc:spChg>
        <pc:spChg chg="mod">
          <ac:chgData name="R TODD GORHAM" userId="74cc8f40be6e7f54" providerId="LiveId" clId="{CE72C87E-C175-4912-AD47-78BE5EFBD5F2}" dt="2026-04-09T20:33:46.642" v="1778" actId="14100"/>
          <ac:spMkLst>
            <pc:docMk/>
            <pc:sldMk cId="0" sldId="270"/>
            <ac:spMk id="8" creationId="{00000000-0000-0000-0000-000000000000}"/>
          </ac:spMkLst>
        </pc:spChg>
        <pc:spChg chg="mod">
          <ac:chgData name="R TODD GORHAM" userId="74cc8f40be6e7f54" providerId="LiveId" clId="{CE72C87E-C175-4912-AD47-78BE5EFBD5F2}" dt="2026-04-09T20:34:14.435" v="1779" actId="1076"/>
          <ac:spMkLst>
            <pc:docMk/>
            <pc:sldMk cId="0" sldId="270"/>
            <ac:spMk id="9" creationId="{00000000-0000-0000-0000-000000000000}"/>
          </ac:spMkLst>
        </pc:spChg>
        <pc:spChg chg="mod">
          <ac:chgData name="R TODD GORHAM" userId="74cc8f40be6e7f54" providerId="LiveId" clId="{CE72C87E-C175-4912-AD47-78BE5EFBD5F2}" dt="2026-04-09T20:34:14.435" v="1779" actId="1076"/>
          <ac:spMkLst>
            <pc:docMk/>
            <pc:sldMk cId="0" sldId="270"/>
            <ac:spMk id="11" creationId="{00000000-0000-0000-0000-000000000000}"/>
          </ac:spMkLst>
        </pc:spChg>
        <pc:spChg chg="mod">
          <ac:chgData name="R TODD GORHAM" userId="74cc8f40be6e7f54" providerId="LiveId" clId="{CE72C87E-C175-4912-AD47-78BE5EFBD5F2}" dt="2026-04-09T20:34:14.435" v="1779" actId="1076"/>
          <ac:spMkLst>
            <pc:docMk/>
            <pc:sldMk cId="0" sldId="270"/>
            <ac:spMk id="12" creationId="{00000000-0000-0000-0000-000000000000}"/>
          </ac:spMkLst>
        </pc:spChg>
        <pc:spChg chg="mod">
          <ac:chgData name="R TODD GORHAM" userId="74cc8f40be6e7f54" providerId="LiveId" clId="{CE72C87E-C175-4912-AD47-78BE5EFBD5F2}" dt="2026-04-09T20:33:26.199" v="1773" actId="1076"/>
          <ac:spMkLst>
            <pc:docMk/>
            <pc:sldMk cId="0" sldId="270"/>
            <ac:spMk id="13" creationId="{00000000-0000-0000-0000-000000000000}"/>
          </ac:spMkLst>
        </pc:spChg>
        <pc:spChg chg="mod">
          <ac:chgData name="R TODD GORHAM" userId="74cc8f40be6e7f54" providerId="LiveId" clId="{CE72C87E-C175-4912-AD47-78BE5EFBD5F2}" dt="2026-04-09T20:33:26.199" v="1773" actId="1076"/>
          <ac:spMkLst>
            <pc:docMk/>
            <pc:sldMk cId="0" sldId="270"/>
            <ac:spMk id="14" creationId="{00000000-0000-0000-0000-000000000000}"/>
          </ac:spMkLst>
        </pc:spChg>
        <pc:spChg chg="mod">
          <ac:chgData name="R TODD GORHAM" userId="74cc8f40be6e7f54" providerId="LiveId" clId="{CE72C87E-C175-4912-AD47-78BE5EFBD5F2}" dt="2026-04-09T20:32:38.692" v="1769" actId="1076"/>
          <ac:spMkLst>
            <pc:docMk/>
            <pc:sldMk cId="0" sldId="270"/>
            <ac:spMk id="15" creationId="{00000000-0000-0000-0000-000000000000}"/>
          </ac:spMkLst>
        </pc:spChg>
        <pc:spChg chg="mod">
          <ac:chgData name="R TODD GORHAM" userId="74cc8f40be6e7f54" providerId="LiveId" clId="{CE72C87E-C175-4912-AD47-78BE5EFBD5F2}" dt="2026-04-09T20:33:43.298" v="1777" actId="14100"/>
          <ac:spMkLst>
            <pc:docMk/>
            <pc:sldMk cId="0" sldId="270"/>
            <ac:spMk id="16" creationId="{00000000-0000-0000-0000-000000000000}"/>
          </ac:spMkLst>
        </pc:spChg>
        <pc:spChg chg="mod">
          <ac:chgData name="R TODD GORHAM" userId="74cc8f40be6e7f54" providerId="LiveId" clId="{CE72C87E-C175-4912-AD47-78BE5EFBD5F2}" dt="2026-04-09T20:34:34.417" v="1787" actId="6549"/>
          <ac:spMkLst>
            <pc:docMk/>
            <pc:sldMk cId="0" sldId="270"/>
            <ac:spMk id="19" creationId="{00000000-0000-0000-0000-000000000000}"/>
          </ac:spMkLst>
        </pc:spChg>
        <pc:spChg chg="mod">
          <ac:chgData name="R TODD GORHAM" userId="74cc8f40be6e7f54" providerId="LiveId" clId="{CE72C87E-C175-4912-AD47-78BE5EFBD5F2}" dt="2026-04-09T20:34:14.435" v="1779" actId="1076"/>
          <ac:spMkLst>
            <pc:docMk/>
            <pc:sldMk cId="0" sldId="270"/>
            <ac:spMk id="21" creationId="{00000000-0000-0000-0000-000000000000}"/>
          </ac:spMkLst>
        </pc:spChg>
        <pc:spChg chg="mod">
          <ac:chgData name="R TODD GORHAM" userId="74cc8f40be6e7f54" providerId="LiveId" clId="{CE72C87E-C175-4912-AD47-78BE5EFBD5F2}" dt="2026-04-09T20:33:26.199" v="1773" actId="1076"/>
          <ac:spMkLst>
            <pc:docMk/>
            <pc:sldMk cId="0" sldId="270"/>
            <ac:spMk id="22" creationId="{00000000-0000-0000-0000-000000000000}"/>
          </ac:spMkLst>
        </pc:spChg>
        <pc:spChg chg="mod">
          <ac:chgData name="R TODD GORHAM" userId="74cc8f40be6e7f54" providerId="LiveId" clId="{CE72C87E-C175-4912-AD47-78BE5EFBD5F2}" dt="2026-04-09T20:32:47.056" v="1770" actId="1076"/>
          <ac:spMkLst>
            <pc:docMk/>
            <pc:sldMk cId="0" sldId="270"/>
            <ac:spMk id="23" creationId="{00000000-0000-0000-0000-000000000000}"/>
          </ac:spMkLst>
        </pc:spChg>
        <pc:spChg chg="mod ord">
          <ac:chgData name="R TODD GORHAM" userId="74cc8f40be6e7f54" providerId="LiveId" clId="{CE72C87E-C175-4912-AD47-78BE5EFBD5F2}" dt="2026-04-09T20:33:33.833" v="1774" actId="14100"/>
          <ac:spMkLst>
            <pc:docMk/>
            <pc:sldMk cId="0" sldId="270"/>
            <ac:spMk id="24" creationId="{00000000-0000-0000-0000-000000000000}"/>
          </ac:spMkLst>
        </pc:spChg>
        <pc:spChg chg="mod">
          <ac:chgData name="R TODD GORHAM" userId="74cc8f40be6e7f54" providerId="LiveId" clId="{CE72C87E-C175-4912-AD47-78BE5EFBD5F2}" dt="2026-04-09T20:36:28.726" v="1838" actId="6549"/>
          <ac:spMkLst>
            <pc:docMk/>
            <pc:sldMk cId="0" sldId="270"/>
            <ac:spMk id="28" creationId="{00000000-0000-0000-0000-000000000000}"/>
          </ac:spMkLst>
        </pc:spChg>
        <pc:spChg chg="mod">
          <ac:chgData name="R TODD GORHAM" userId="74cc8f40be6e7f54" providerId="LiveId" clId="{CE72C87E-C175-4912-AD47-78BE5EFBD5F2}" dt="2026-04-09T20:38:00.973" v="1849" actId="1076"/>
          <ac:spMkLst>
            <pc:docMk/>
            <pc:sldMk cId="0" sldId="270"/>
            <ac:spMk id="31" creationId="{00000000-0000-0000-0000-000000000000}"/>
          </ac:spMkLst>
        </pc:spChg>
        <pc:spChg chg="mod">
          <ac:chgData name="R TODD GORHAM" userId="74cc8f40be6e7f54" providerId="LiveId" clId="{CE72C87E-C175-4912-AD47-78BE5EFBD5F2}" dt="2026-04-09T20:33:40.464" v="1776" actId="14100"/>
          <ac:spMkLst>
            <pc:docMk/>
            <pc:sldMk cId="0" sldId="270"/>
            <ac:spMk id="32" creationId="{00000000-0000-0000-0000-000000000000}"/>
          </ac:spMkLst>
        </pc:spChg>
        <pc:spChg chg="mod">
          <ac:chgData name="R TODD GORHAM" userId="74cc8f40be6e7f54" providerId="LiveId" clId="{CE72C87E-C175-4912-AD47-78BE5EFBD5F2}" dt="2026-04-09T20:34:14.435" v="1779" actId="1076"/>
          <ac:spMkLst>
            <pc:docMk/>
            <pc:sldMk cId="0" sldId="270"/>
            <ac:spMk id="33" creationId="{00000000-0000-0000-0000-000000000000}"/>
          </ac:spMkLst>
        </pc:spChg>
        <pc:spChg chg="mod">
          <ac:chgData name="R TODD GORHAM" userId="74cc8f40be6e7f54" providerId="LiveId" clId="{CE72C87E-C175-4912-AD47-78BE5EFBD5F2}" dt="2026-04-09T20:34:47.670" v="1789" actId="6549"/>
          <ac:spMkLst>
            <pc:docMk/>
            <pc:sldMk cId="0" sldId="270"/>
            <ac:spMk id="35" creationId="{00000000-0000-0000-0000-000000000000}"/>
          </ac:spMkLst>
        </pc:spChg>
        <pc:spChg chg="mod">
          <ac:chgData name="R TODD GORHAM" userId="74cc8f40be6e7f54" providerId="LiveId" clId="{CE72C87E-C175-4912-AD47-78BE5EFBD5F2}" dt="2026-04-09T20:35:12.377" v="1802" actId="6549"/>
          <ac:spMkLst>
            <pc:docMk/>
            <pc:sldMk cId="0" sldId="270"/>
            <ac:spMk id="36" creationId="{00000000-0000-0000-0000-000000000000}"/>
          </ac:spMkLst>
        </pc:spChg>
        <pc:spChg chg="mod">
          <ac:chgData name="R TODD GORHAM" userId="74cc8f40be6e7f54" providerId="LiveId" clId="{CE72C87E-C175-4912-AD47-78BE5EFBD5F2}" dt="2026-04-09T20:34:14.435" v="1779" actId="1076"/>
          <ac:spMkLst>
            <pc:docMk/>
            <pc:sldMk cId="0" sldId="270"/>
            <ac:spMk id="37" creationId="{00000000-0000-0000-0000-000000000000}"/>
          </ac:spMkLst>
        </pc:spChg>
        <pc:spChg chg="mod">
          <ac:chgData name="R TODD GORHAM" userId="74cc8f40be6e7f54" providerId="LiveId" clId="{CE72C87E-C175-4912-AD47-78BE5EFBD5F2}" dt="2026-04-09T20:33:26.199" v="1773" actId="1076"/>
          <ac:spMkLst>
            <pc:docMk/>
            <pc:sldMk cId="0" sldId="270"/>
            <ac:spMk id="38" creationId="{00000000-0000-0000-0000-000000000000}"/>
          </ac:spMkLst>
        </pc:spChg>
        <pc:spChg chg="mod">
          <ac:chgData name="R TODD GORHAM" userId="74cc8f40be6e7f54" providerId="LiveId" clId="{CE72C87E-C175-4912-AD47-78BE5EFBD5F2}" dt="2026-04-09T20:34:14.435" v="1779" actId="1076"/>
          <ac:spMkLst>
            <pc:docMk/>
            <pc:sldMk cId="0" sldId="270"/>
            <ac:spMk id="39" creationId="{00000000-0000-0000-0000-000000000000}"/>
          </ac:spMkLst>
        </pc:spChg>
        <pc:spChg chg="mod">
          <ac:chgData name="R TODD GORHAM" userId="74cc8f40be6e7f54" providerId="LiveId" clId="{CE72C87E-C175-4912-AD47-78BE5EFBD5F2}" dt="2026-04-09T20:34:14.435" v="1779" actId="1076"/>
          <ac:spMkLst>
            <pc:docMk/>
            <pc:sldMk cId="0" sldId="270"/>
            <ac:spMk id="50" creationId="{00000000-0000-0000-0000-000000000000}"/>
          </ac:spMkLst>
        </pc:spChg>
        <pc:spChg chg="mod">
          <ac:chgData name="R TODD GORHAM" userId="74cc8f40be6e7f54" providerId="LiveId" clId="{CE72C87E-C175-4912-AD47-78BE5EFBD5F2}" dt="2026-04-09T20:34:42.313" v="1788" actId="6549"/>
          <ac:spMkLst>
            <pc:docMk/>
            <pc:sldMk cId="0" sldId="270"/>
            <ac:spMk id="52" creationId="{00000000-0000-0000-0000-000000000000}"/>
          </ac:spMkLst>
        </pc:spChg>
        <pc:spChg chg="mod">
          <ac:chgData name="R TODD GORHAM" userId="74cc8f40be6e7f54" providerId="LiveId" clId="{CE72C87E-C175-4912-AD47-78BE5EFBD5F2}" dt="2026-04-09T20:35:37.215" v="1805" actId="20577"/>
          <ac:spMkLst>
            <pc:docMk/>
            <pc:sldMk cId="0" sldId="270"/>
            <ac:spMk id="53" creationId="{00000000-0000-0000-0000-000000000000}"/>
          </ac:spMkLst>
        </pc:spChg>
        <pc:spChg chg="mod">
          <ac:chgData name="R TODD GORHAM" userId="74cc8f40be6e7f54" providerId="LiveId" clId="{CE72C87E-C175-4912-AD47-78BE5EFBD5F2}" dt="2026-04-09T20:33:26.199" v="1773" actId="1076"/>
          <ac:spMkLst>
            <pc:docMk/>
            <pc:sldMk cId="0" sldId="270"/>
            <ac:spMk id="55" creationId="{00000000-0000-0000-0000-000000000000}"/>
          </ac:spMkLst>
        </pc:spChg>
        <pc:spChg chg="mod">
          <ac:chgData name="R TODD GORHAM" userId="74cc8f40be6e7f54" providerId="LiveId" clId="{CE72C87E-C175-4912-AD47-78BE5EFBD5F2}" dt="2026-04-09T20:33:26.199" v="1773" actId="1076"/>
          <ac:spMkLst>
            <pc:docMk/>
            <pc:sldMk cId="0" sldId="270"/>
            <ac:spMk id="5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7229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pPr defTabSz="1055400">
              <a:defRPr/>
            </a:pPr>
            <a:fld id="{F7021451-1387-4CA6-816F-3879F97B5CBC}" type="slidenum">
              <a:rPr lang="en-US" sz="2100">
                <a:solidFill>
                  <a:prstClr val="black"/>
                </a:solidFill>
                <a:latin typeface="Aptos" panose="02110004020202020204"/>
              </a:rPr>
              <a:pPr defTabSz="1055400">
                <a:defRPr/>
              </a:pPr>
              <a:t>1</a:t>
            </a:fld>
            <a:endParaRPr lang="en-US" sz="2100">
              <a:solidFill>
                <a:prstClr val="black"/>
              </a:solidFill>
              <a:latin typeface="Aptos" panose="02110004020202020204"/>
            </a:endParaRPr>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pPr defTabSz="1055400">
              <a:defRPr/>
            </a:pPr>
            <a:fld id="{F7021451-1387-4CA6-816F-3879F97B5CBC}" type="slidenum">
              <a:rPr lang="en-US" sz="2100">
                <a:solidFill>
                  <a:prstClr val="black"/>
                </a:solidFill>
                <a:latin typeface="Aptos" panose="02110004020202020204"/>
              </a:rPr>
              <a:pPr defTabSz="1055400">
                <a:defRPr/>
              </a:pPr>
              <a:t>2</a:t>
            </a:fld>
            <a:endParaRPr lang="en-US" sz="2100">
              <a:solidFill>
                <a:prstClr val="black"/>
              </a:solidFill>
              <a:latin typeface="Aptos" panose="02110004020202020204"/>
            </a:endParaRPr>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pPr defTabSz="1055400">
              <a:defRPr/>
            </a:pPr>
            <a:fld id="{F7021451-1387-4CA6-816F-3879F97B5CBC}" type="slidenum">
              <a:rPr lang="en-US" sz="2100">
                <a:solidFill>
                  <a:prstClr val="black"/>
                </a:solidFill>
                <a:latin typeface="Aptos" panose="02110004020202020204"/>
              </a:rPr>
              <a:pPr defTabSz="1055400">
                <a:defRPr/>
              </a:pPr>
              <a:t>3</a:t>
            </a:fld>
            <a:endParaRPr lang="en-US" sz="2100">
              <a:solidFill>
                <a:prstClr val="black"/>
              </a:solidFill>
              <a:latin typeface="Aptos" panose="02110004020202020204"/>
            </a:endParaRPr>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A2744"/>
        </a:solidFill>
        <a:effectLst/>
      </p:bgPr>
    </p:bg>
    <p:spTree>
      <p:nvGrpSpPr>
        <p:cNvPr id="1" name=""/>
        <p:cNvGrpSpPr/>
        <p:nvPr/>
      </p:nvGrpSpPr>
      <p:grpSpPr>
        <a:xfrm>
          <a:off x="0" y="0"/>
          <a:ext cx="0" cy="0"/>
          <a:chOff x="0" y="0"/>
          <a:chExt cx="0" cy="0"/>
        </a:xfrm>
      </p:grpSpPr>
      <p:sp>
        <p:nvSpPr>
          <p:cNvPr id="2" name="Shape 0"/>
          <p:cNvSpPr/>
          <p:nvPr/>
        </p:nvSpPr>
        <p:spPr>
          <a:xfrm>
            <a:off x="0" y="0"/>
            <a:ext cx="143894" cy="5143500"/>
          </a:xfrm>
          <a:prstGeom prst="rect">
            <a:avLst/>
          </a:prstGeom>
          <a:solidFill>
            <a:srgbClr val="4A90C2"/>
          </a:solidFill>
          <a:ln w="12700">
            <a:solidFill>
              <a:srgbClr val="4A90C2"/>
            </a:solidFill>
            <a:prstDash val="solid"/>
          </a:ln>
        </p:spPr>
        <p:txBody>
          <a:bodyPr/>
          <a:lstStyle/>
          <a:p>
            <a:pPr defTabSz="914378"/>
            <a:endParaRPr lang="en-US">
              <a:solidFill>
                <a:prstClr val="black"/>
              </a:solidFill>
              <a:latin typeface="Calibri" panose="020F0502020204030204"/>
            </a:endParaRPr>
          </a:p>
        </p:txBody>
      </p:sp>
      <p:sp>
        <p:nvSpPr>
          <p:cNvPr id="5" name="Text 2"/>
          <p:cNvSpPr/>
          <p:nvPr/>
        </p:nvSpPr>
        <p:spPr>
          <a:xfrm>
            <a:off x="365760" y="1360170"/>
            <a:ext cx="7772400" cy="777240"/>
          </a:xfrm>
          <a:prstGeom prst="rect">
            <a:avLst/>
          </a:prstGeom>
          <a:noFill/>
          <a:ln/>
        </p:spPr>
        <p:txBody>
          <a:bodyPr wrap="square" lIns="0" tIns="0" rIns="0" bIns="0" rtlCol="0" anchor="ctr"/>
          <a:lstStyle/>
          <a:p>
            <a:pPr defTabSz="914378"/>
            <a:r>
              <a:rPr lang="en-US" sz="405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Project Prioritization Template</a:t>
            </a:r>
            <a:endParaRPr lang="en-US" sz="4050" dirty="0">
              <a:solidFill>
                <a:prstClr val="black"/>
              </a:solidFill>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Shape 3"/>
          <p:cNvSpPr/>
          <p:nvPr/>
        </p:nvSpPr>
        <p:spPr>
          <a:xfrm>
            <a:off x="365760" y="2124317"/>
            <a:ext cx="5029200" cy="45720"/>
          </a:xfrm>
          <a:prstGeom prst="rect">
            <a:avLst/>
          </a:prstGeom>
          <a:solidFill>
            <a:srgbClr val="B9913A"/>
          </a:solidFill>
          <a:ln w="12700">
            <a:solidFill>
              <a:srgbClr val="B9913A"/>
            </a:solidFill>
            <a:prstDash val="solid"/>
          </a:ln>
        </p:spPr>
        <p:txBody>
          <a:bodyPr/>
          <a:lstStyle/>
          <a:p>
            <a:pPr defTabSz="914378"/>
            <a:endParaRPr lang="en-US">
              <a:solidFill>
                <a:prstClr val="black"/>
              </a:solidFill>
              <a:latin typeface="Calibri" panose="020F0502020204030204"/>
            </a:endParaRPr>
          </a:p>
        </p:txBody>
      </p:sp>
      <p:sp>
        <p:nvSpPr>
          <p:cNvPr id="7" name="Text 4"/>
          <p:cNvSpPr/>
          <p:nvPr/>
        </p:nvSpPr>
        <p:spPr>
          <a:xfrm>
            <a:off x="365760" y="2219083"/>
            <a:ext cx="7315200" cy="411480"/>
          </a:xfrm>
          <a:prstGeom prst="rect">
            <a:avLst/>
          </a:prstGeom>
          <a:noFill/>
          <a:ln/>
        </p:spPr>
        <p:txBody>
          <a:bodyPr wrap="square" lIns="0" tIns="0" rIns="0" bIns="0" rtlCol="0" anchor="ctr"/>
          <a:lstStyle/>
          <a:p>
            <a:pPr defTabSz="914378"/>
            <a:r>
              <a:rPr lang="en-US" sz="1500" i="1" dirty="0">
                <a:solidFill>
                  <a:srgbClr val="A0B4CC"/>
                </a:solidFill>
                <a:latin typeface="Calibri Light" panose="020F0302020204030204" pitchFamily="34" charset="0"/>
                <a:ea typeface="Calibri Light" panose="020F0302020204030204" pitchFamily="34" charset="0"/>
                <a:cs typeface="Calibri Light" panose="020F0302020204030204" pitchFamily="34" charset="0"/>
              </a:rPr>
              <a:t>A Framework for Deciding What to Work on First</a:t>
            </a:r>
            <a:endParaRPr lang="en-US" sz="1500" dirty="0">
              <a:solidFill>
                <a:prstClr val="black"/>
              </a:solidFill>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8" name="Text 5"/>
          <p:cNvSpPr/>
          <p:nvPr/>
        </p:nvSpPr>
        <p:spPr>
          <a:xfrm>
            <a:off x="365760" y="2823210"/>
            <a:ext cx="8229600" cy="292608"/>
          </a:xfrm>
          <a:prstGeom prst="rect">
            <a:avLst/>
          </a:prstGeom>
          <a:noFill/>
          <a:ln/>
        </p:spPr>
        <p:txBody>
          <a:bodyPr wrap="square" lIns="0" tIns="0" rIns="0" bIns="0" rtlCol="0" anchor="ctr"/>
          <a:lstStyle/>
          <a:p>
            <a:pPr defTabSz="914378"/>
            <a:r>
              <a:rPr lang="en-US" sz="1200" dirty="0">
                <a:solidFill>
                  <a:srgbClr val="B9913A"/>
                </a:solidFill>
                <a:latin typeface="Calibri" pitchFamily="34" charset="0"/>
                <a:ea typeface="Calibri" pitchFamily="34" charset="-122"/>
                <a:cs typeface="Calibri" pitchFamily="34" charset="-120"/>
              </a:rPr>
              <a:t>D.A.R.T. Analysis  ·  Cost vs Impact  ·  Quick Wins  ·  Communication Strategy</a:t>
            </a:r>
            <a:endParaRPr lang="en-US" sz="1200" dirty="0">
              <a:solidFill>
                <a:prstClr val="black"/>
              </a:solidFill>
              <a:latin typeface="Calibri" panose="020F0502020204030204"/>
            </a:endParaRPr>
          </a:p>
        </p:txBody>
      </p:sp>
      <p:sp>
        <p:nvSpPr>
          <p:cNvPr id="9" name="Shape 6"/>
          <p:cNvSpPr/>
          <p:nvPr/>
        </p:nvSpPr>
        <p:spPr>
          <a:xfrm>
            <a:off x="365760" y="3280410"/>
            <a:ext cx="2011680" cy="347472"/>
          </a:xfrm>
          <a:prstGeom prst="rect">
            <a:avLst/>
          </a:prstGeom>
          <a:solidFill>
            <a:srgbClr val="1A6B5A"/>
          </a:solidFill>
          <a:ln w="12700">
            <a:solidFill>
              <a:srgbClr val="1A6B5A"/>
            </a:solidFill>
            <a:prstDash val="solid"/>
          </a:ln>
        </p:spPr>
        <p:txBody>
          <a:bodyPr/>
          <a:lstStyle/>
          <a:p>
            <a:pPr defTabSz="914378"/>
            <a:endParaRPr lang="en-US">
              <a:solidFill>
                <a:prstClr val="black"/>
              </a:solidFill>
              <a:latin typeface="Calibri" panose="020F0502020204030204"/>
            </a:endParaRPr>
          </a:p>
        </p:txBody>
      </p:sp>
      <p:sp>
        <p:nvSpPr>
          <p:cNvPr id="10" name="Text 7"/>
          <p:cNvSpPr/>
          <p:nvPr/>
        </p:nvSpPr>
        <p:spPr>
          <a:xfrm>
            <a:off x="365760" y="3280410"/>
            <a:ext cx="2011680" cy="347472"/>
          </a:xfrm>
          <a:prstGeom prst="rect">
            <a:avLst/>
          </a:prstGeom>
          <a:noFill/>
          <a:ln/>
        </p:spPr>
        <p:txBody>
          <a:bodyPr wrap="square" lIns="0" tIns="0" rIns="0" bIns="0" rtlCol="0" anchor="ctr"/>
          <a:lstStyle/>
          <a:p>
            <a:pPr algn="ctr" defTabSz="914378"/>
            <a:r>
              <a:rPr lang="en-US" sz="1200" b="1" dirty="0">
                <a:solidFill>
                  <a:srgbClr val="FFFFFF"/>
                </a:solidFill>
                <a:latin typeface="Calibri" pitchFamily="34" charset="0"/>
                <a:ea typeface="Calibri" pitchFamily="34" charset="-122"/>
                <a:cs typeface="Calibri" pitchFamily="34" charset="-120"/>
              </a:rPr>
              <a:t>D.A.R.T. Analysis</a:t>
            </a:r>
            <a:endParaRPr lang="en-US" sz="1200" dirty="0">
              <a:solidFill>
                <a:prstClr val="black"/>
              </a:solidFill>
              <a:latin typeface="Calibri" panose="020F0502020204030204"/>
            </a:endParaRPr>
          </a:p>
        </p:txBody>
      </p:sp>
      <p:sp>
        <p:nvSpPr>
          <p:cNvPr id="11" name="Shape 8"/>
          <p:cNvSpPr/>
          <p:nvPr/>
        </p:nvSpPr>
        <p:spPr>
          <a:xfrm>
            <a:off x="2514600" y="3280410"/>
            <a:ext cx="2011680" cy="347472"/>
          </a:xfrm>
          <a:prstGeom prst="rect">
            <a:avLst/>
          </a:prstGeom>
          <a:solidFill>
            <a:srgbClr val="4A90C2"/>
          </a:solidFill>
          <a:ln w="12700">
            <a:solidFill>
              <a:srgbClr val="4A90C2"/>
            </a:solidFill>
            <a:prstDash val="solid"/>
          </a:ln>
        </p:spPr>
        <p:txBody>
          <a:bodyPr/>
          <a:lstStyle/>
          <a:p>
            <a:pPr defTabSz="914378"/>
            <a:endParaRPr lang="en-US">
              <a:solidFill>
                <a:prstClr val="black"/>
              </a:solidFill>
              <a:latin typeface="Calibri" panose="020F0502020204030204"/>
            </a:endParaRPr>
          </a:p>
        </p:txBody>
      </p:sp>
      <p:sp>
        <p:nvSpPr>
          <p:cNvPr id="12" name="Text 9"/>
          <p:cNvSpPr/>
          <p:nvPr/>
        </p:nvSpPr>
        <p:spPr>
          <a:xfrm>
            <a:off x="2514600" y="3280410"/>
            <a:ext cx="2011680" cy="347472"/>
          </a:xfrm>
          <a:prstGeom prst="rect">
            <a:avLst/>
          </a:prstGeom>
          <a:noFill/>
          <a:ln/>
        </p:spPr>
        <p:txBody>
          <a:bodyPr wrap="square" lIns="0" tIns="0" rIns="0" bIns="0" rtlCol="0" anchor="ctr"/>
          <a:lstStyle/>
          <a:p>
            <a:pPr algn="ctr" defTabSz="914378"/>
            <a:r>
              <a:rPr lang="en-US" sz="1200" b="1" dirty="0">
                <a:solidFill>
                  <a:srgbClr val="FFFFFF"/>
                </a:solidFill>
                <a:latin typeface="Calibri" pitchFamily="34" charset="0"/>
                <a:ea typeface="Calibri" pitchFamily="34" charset="-122"/>
                <a:cs typeface="Calibri" pitchFamily="34" charset="-120"/>
              </a:rPr>
              <a:t>Cost vs Impact</a:t>
            </a:r>
            <a:endParaRPr lang="en-US" sz="1200" dirty="0">
              <a:solidFill>
                <a:prstClr val="black"/>
              </a:solidFill>
              <a:latin typeface="Calibri" panose="020F0502020204030204"/>
            </a:endParaRPr>
          </a:p>
        </p:txBody>
      </p:sp>
      <p:sp>
        <p:nvSpPr>
          <p:cNvPr id="13" name="Shape 10"/>
          <p:cNvSpPr/>
          <p:nvPr/>
        </p:nvSpPr>
        <p:spPr>
          <a:xfrm>
            <a:off x="4663440" y="3280410"/>
            <a:ext cx="2011680" cy="347472"/>
          </a:xfrm>
          <a:prstGeom prst="rect">
            <a:avLst/>
          </a:prstGeom>
          <a:solidFill>
            <a:srgbClr val="2E7D4F"/>
          </a:solidFill>
          <a:ln w="12700">
            <a:solidFill>
              <a:srgbClr val="2E7D4F"/>
            </a:solidFill>
            <a:prstDash val="solid"/>
          </a:ln>
        </p:spPr>
        <p:txBody>
          <a:bodyPr/>
          <a:lstStyle/>
          <a:p>
            <a:pPr defTabSz="914378"/>
            <a:endParaRPr lang="en-US">
              <a:solidFill>
                <a:prstClr val="black"/>
              </a:solidFill>
              <a:latin typeface="Calibri" panose="020F0502020204030204"/>
            </a:endParaRPr>
          </a:p>
        </p:txBody>
      </p:sp>
      <p:sp>
        <p:nvSpPr>
          <p:cNvPr id="14" name="Text 11"/>
          <p:cNvSpPr/>
          <p:nvPr/>
        </p:nvSpPr>
        <p:spPr>
          <a:xfrm>
            <a:off x="4663440" y="3280410"/>
            <a:ext cx="2011680" cy="347472"/>
          </a:xfrm>
          <a:prstGeom prst="rect">
            <a:avLst/>
          </a:prstGeom>
          <a:noFill/>
          <a:ln/>
        </p:spPr>
        <p:txBody>
          <a:bodyPr wrap="square" lIns="0" tIns="0" rIns="0" bIns="0" rtlCol="0" anchor="ctr"/>
          <a:lstStyle/>
          <a:p>
            <a:pPr algn="ctr" defTabSz="914378"/>
            <a:r>
              <a:rPr lang="en-US" sz="1200" b="1" dirty="0">
                <a:solidFill>
                  <a:srgbClr val="FFFFFF"/>
                </a:solidFill>
                <a:latin typeface="Calibri" pitchFamily="34" charset="0"/>
                <a:ea typeface="Calibri" pitchFamily="34" charset="-122"/>
                <a:cs typeface="Calibri" pitchFamily="34" charset="-120"/>
              </a:rPr>
              <a:t>Quick Wins</a:t>
            </a:r>
            <a:endParaRPr lang="en-US" sz="1200" dirty="0">
              <a:solidFill>
                <a:prstClr val="black"/>
              </a:solidFill>
              <a:latin typeface="Calibri" panose="020F0502020204030204"/>
            </a:endParaRPr>
          </a:p>
        </p:txBody>
      </p:sp>
      <p:sp>
        <p:nvSpPr>
          <p:cNvPr id="15" name="Shape 12"/>
          <p:cNvSpPr/>
          <p:nvPr/>
        </p:nvSpPr>
        <p:spPr>
          <a:xfrm>
            <a:off x="6812280" y="3280410"/>
            <a:ext cx="2011680" cy="347472"/>
          </a:xfrm>
          <a:prstGeom prst="rect">
            <a:avLst/>
          </a:prstGeom>
          <a:solidFill>
            <a:srgbClr val="6B4C9A"/>
          </a:solidFill>
          <a:ln w="12700">
            <a:solidFill>
              <a:srgbClr val="6B4C9A"/>
            </a:solidFill>
            <a:prstDash val="solid"/>
          </a:ln>
        </p:spPr>
        <p:txBody>
          <a:bodyPr/>
          <a:lstStyle/>
          <a:p>
            <a:pPr defTabSz="914378"/>
            <a:endParaRPr lang="en-US">
              <a:solidFill>
                <a:prstClr val="black"/>
              </a:solidFill>
              <a:latin typeface="Calibri" panose="020F0502020204030204"/>
            </a:endParaRPr>
          </a:p>
        </p:txBody>
      </p:sp>
      <p:sp>
        <p:nvSpPr>
          <p:cNvPr id="16" name="Text 13"/>
          <p:cNvSpPr/>
          <p:nvPr/>
        </p:nvSpPr>
        <p:spPr>
          <a:xfrm>
            <a:off x="6812280" y="3280410"/>
            <a:ext cx="2011680" cy="347472"/>
          </a:xfrm>
          <a:prstGeom prst="rect">
            <a:avLst/>
          </a:prstGeom>
          <a:noFill/>
          <a:ln/>
        </p:spPr>
        <p:txBody>
          <a:bodyPr wrap="square" lIns="0" tIns="0" rIns="0" bIns="0" rtlCol="0" anchor="ctr"/>
          <a:lstStyle/>
          <a:p>
            <a:pPr algn="ctr" defTabSz="914378"/>
            <a:r>
              <a:rPr lang="en-US" sz="1200" b="1" dirty="0">
                <a:solidFill>
                  <a:srgbClr val="FFFFFF"/>
                </a:solidFill>
                <a:latin typeface="Calibri" pitchFamily="34" charset="0"/>
                <a:ea typeface="Calibri" pitchFamily="34" charset="-122"/>
                <a:cs typeface="Calibri" pitchFamily="34" charset="-120"/>
              </a:rPr>
              <a:t>Communication Strategy</a:t>
            </a:r>
            <a:endParaRPr lang="en-US" sz="1200" dirty="0">
              <a:solidFill>
                <a:prstClr val="black"/>
              </a:solidFill>
              <a:latin typeface="Calibri" panose="020F0502020204030204"/>
            </a:endParaRPr>
          </a:p>
        </p:txBody>
      </p:sp>
      <p:sp>
        <p:nvSpPr>
          <p:cNvPr id="17" name="Text 14"/>
          <p:cNvSpPr/>
          <p:nvPr/>
        </p:nvSpPr>
        <p:spPr>
          <a:xfrm>
            <a:off x="365760" y="4634345"/>
            <a:ext cx="8412480" cy="184543"/>
          </a:xfrm>
          <a:prstGeom prst="rect">
            <a:avLst/>
          </a:prstGeom>
          <a:noFill/>
          <a:ln/>
        </p:spPr>
        <p:txBody>
          <a:bodyPr wrap="square" lIns="0" tIns="0" rIns="0" bIns="0" rtlCol="0" anchor="ctr"/>
          <a:lstStyle/>
          <a:p>
            <a:pPr defTabSz="914378"/>
            <a:r>
              <a:rPr lang="en-US" sz="900" i="1" dirty="0">
                <a:solidFill>
                  <a:srgbClr val="7090A8"/>
                </a:solidFill>
                <a:latin typeface="Calibri" pitchFamily="34" charset="0"/>
                <a:ea typeface="Calibri" pitchFamily="34" charset="-122"/>
                <a:cs typeface="Calibri" pitchFamily="34" charset="-120"/>
              </a:rPr>
              <a:t>Tip: Use this template after completing your Growth Inventory. Each initiative from your Growth Roadmap can be evaluated and prioritized using the tools in this template.</a:t>
            </a:r>
            <a:endParaRPr lang="en-US" sz="900" dirty="0">
              <a:solidFill>
                <a:prstClr val="black"/>
              </a:solidFill>
              <a:latin typeface="Calibri" panose="020F0502020204030204"/>
            </a:endParaRPr>
          </a:p>
        </p:txBody>
      </p:sp>
      <p:pic>
        <p:nvPicPr>
          <p:cNvPr id="18" name="Image 0">
            <a:hlinkClick r:id="rId3"/>
            <a:extLst>
              <a:ext uri="{FF2B5EF4-FFF2-40B4-BE49-F238E27FC236}">
                <a16:creationId xmlns:a16="http://schemas.microsoft.com/office/drawing/2014/main" id="{EC50F3D9-E5DF-BC1C-37E8-FAF44979865E}"/>
              </a:ext>
            </a:extLst>
          </p:cNvPr>
          <p:cNvPicPr>
            <a:picLocks noChangeAspect="1"/>
          </p:cNvPicPr>
          <p:nvPr/>
        </p:nvPicPr>
        <p:blipFill>
          <a:blip r:embed="rId4"/>
          <a:srcRect/>
          <a:stretch/>
        </p:blipFill>
        <p:spPr>
          <a:xfrm>
            <a:off x="6015446" y="250720"/>
            <a:ext cx="2984660" cy="421364"/>
          </a:xfrm>
          <a:prstGeom prst="rect">
            <a:avLst/>
          </a:prstGeom>
        </p:spPr>
      </p:pic>
      <p:sp>
        <p:nvSpPr>
          <p:cNvPr id="20" name="Shape 0">
            <a:extLst>
              <a:ext uri="{FF2B5EF4-FFF2-40B4-BE49-F238E27FC236}">
                <a16:creationId xmlns:a16="http://schemas.microsoft.com/office/drawing/2014/main" id="{D7059939-DE99-50B6-2103-10D0EACCEF1E}"/>
              </a:ext>
            </a:extLst>
          </p:cNvPr>
          <p:cNvSpPr/>
          <p:nvPr/>
        </p:nvSpPr>
        <p:spPr>
          <a:xfrm>
            <a:off x="0" y="0"/>
            <a:ext cx="9144000" cy="41148"/>
          </a:xfrm>
          <a:prstGeom prst="rect">
            <a:avLst/>
          </a:prstGeom>
          <a:solidFill>
            <a:srgbClr val="B9913A"/>
          </a:solidFill>
          <a:ln w="12700">
            <a:solidFill>
              <a:srgbClr val="B9913A"/>
            </a:solidFill>
            <a:prstDash val="solid"/>
          </a:ln>
        </p:spPr>
        <p:txBody>
          <a:bodyPr/>
          <a:lstStyle/>
          <a:p>
            <a:pPr defTabSz="685800"/>
            <a:endParaRPr lang="en-US" sz="1350">
              <a:solidFill>
                <a:prstClr val="black"/>
              </a:solidFill>
              <a:latin typeface="Calibri" panose="020F0502020204030204"/>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A2744"/>
        </a:solidFill>
        <a:effectLst/>
      </p:bgPr>
    </p:bg>
    <p:spTree>
      <p:nvGrpSpPr>
        <p:cNvPr id="1" name=""/>
        <p:cNvGrpSpPr/>
        <p:nvPr/>
      </p:nvGrpSpPr>
      <p:grpSpPr>
        <a:xfrm>
          <a:off x="0" y="0"/>
          <a:ext cx="0" cy="0"/>
          <a:chOff x="0" y="0"/>
          <a:chExt cx="0" cy="0"/>
        </a:xfrm>
      </p:grpSpPr>
      <p:sp>
        <p:nvSpPr>
          <p:cNvPr id="4" name="Text 1"/>
          <p:cNvSpPr/>
          <p:nvPr/>
        </p:nvSpPr>
        <p:spPr>
          <a:xfrm>
            <a:off x="365760" y="393190"/>
            <a:ext cx="6400800" cy="475490"/>
          </a:xfrm>
          <a:prstGeom prst="rect">
            <a:avLst/>
          </a:prstGeom>
          <a:noFill/>
          <a:ln/>
        </p:spPr>
        <p:txBody>
          <a:bodyPr wrap="square" lIns="0" tIns="0" rIns="0" bIns="0" rtlCol="0" anchor="ctr"/>
          <a:lstStyle/>
          <a:p>
            <a:pPr marL="0" indent="0">
              <a:buNone/>
            </a:pPr>
            <a:r>
              <a:rPr lang="en-US" sz="320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What comes next?</a:t>
            </a:r>
            <a:endParaRPr lang="en-US" sz="32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5" name="Shape 2"/>
          <p:cNvSpPr/>
          <p:nvPr/>
        </p:nvSpPr>
        <p:spPr>
          <a:xfrm>
            <a:off x="365760" y="932688"/>
            <a:ext cx="4114800" cy="36576"/>
          </a:xfrm>
          <a:prstGeom prst="rect">
            <a:avLst/>
          </a:prstGeom>
          <a:solidFill>
            <a:srgbClr val="B9913A"/>
          </a:solidFill>
          <a:ln w="12700">
            <a:solidFill>
              <a:srgbClr val="B9913A"/>
            </a:solidFill>
            <a:prstDash val="solid"/>
          </a:ln>
        </p:spPr>
        <p:txBody>
          <a:bodyPr/>
          <a:lstStyle/>
          <a:p>
            <a:endParaRPr lang="en-US"/>
          </a:p>
        </p:txBody>
      </p:sp>
      <p:sp>
        <p:nvSpPr>
          <p:cNvPr id="6" name="Shape 3"/>
          <p:cNvSpPr/>
          <p:nvPr/>
        </p:nvSpPr>
        <p:spPr>
          <a:xfrm>
            <a:off x="296321" y="1115568"/>
            <a:ext cx="4114800" cy="1627632"/>
          </a:xfrm>
          <a:prstGeom prst="rect">
            <a:avLst/>
          </a:prstGeom>
          <a:solidFill>
            <a:srgbClr val="FFFFFF">
              <a:alpha val="8000"/>
            </a:srgbClr>
          </a:solidFill>
          <a:ln w="12700">
            <a:solidFill>
              <a:srgbClr val="FFFFFF">
                <a:alpha val="20000"/>
              </a:srgbClr>
            </a:solidFill>
            <a:prstDash val="solid"/>
          </a:ln>
        </p:spPr>
        <p:txBody>
          <a:bodyPr/>
          <a:lstStyle/>
          <a:p>
            <a:endParaRPr lang="en-US"/>
          </a:p>
        </p:txBody>
      </p:sp>
      <p:sp>
        <p:nvSpPr>
          <p:cNvPr id="7" name="Shape 4"/>
          <p:cNvSpPr/>
          <p:nvPr/>
        </p:nvSpPr>
        <p:spPr>
          <a:xfrm>
            <a:off x="296321" y="1115568"/>
            <a:ext cx="73152" cy="1627632"/>
          </a:xfrm>
          <a:prstGeom prst="rect">
            <a:avLst/>
          </a:prstGeom>
          <a:solidFill>
            <a:srgbClr val="4A90C2"/>
          </a:solidFill>
          <a:ln w="12700">
            <a:solidFill>
              <a:srgbClr val="4A90C2"/>
            </a:solidFill>
            <a:prstDash val="solid"/>
          </a:ln>
        </p:spPr>
        <p:txBody>
          <a:bodyPr/>
          <a:lstStyle/>
          <a:p>
            <a:endParaRPr lang="en-US"/>
          </a:p>
        </p:txBody>
      </p:sp>
      <p:sp>
        <p:nvSpPr>
          <p:cNvPr id="8" name="Text 5"/>
          <p:cNvSpPr/>
          <p:nvPr/>
        </p:nvSpPr>
        <p:spPr>
          <a:xfrm>
            <a:off x="460913" y="1225296"/>
            <a:ext cx="3858768" cy="274320"/>
          </a:xfrm>
          <a:prstGeom prst="rect">
            <a:avLst/>
          </a:prstGeom>
          <a:noFill/>
          <a:ln/>
        </p:spPr>
        <p:txBody>
          <a:bodyPr wrap="square" lIns="0" tIns="0" rIns="0" bIns="0" rtlCol="0" anchor="ctr"/>
          <a:lstStyle/>
          <a:p>
            <a:pPr marL="0" indent="0">
              <a:buNone/>
            </a:pPr>
            <a:r>
              <a:rPr lang="en-US" sz="1300" b="1" dirty="0">
                <a:solidFill>
                  <a:srgbClr val="B9913A"/>
                </a:solidFill>
                <a:latin typeface="Calibri" pitchFamily="34" charset="0"/>
                <a:ea typeface="Calibri" pitchFamily="34" charset="-122"/>
                <a:cs typeface="Calibri" pitchFamily="34" charset="-120"/>
              </a:rPr>
              <a:t>Build Your Action Plan</a:t>
            </a:r>
            <a:endParaRPr lang="en-US" sz="1300" dirty="0"/>
          </a:p>
        </p:txBody>
      </p:sp>
      <p:sp>
        <p:nvSpPr>
          <p:cNvPr id="9" name="Text 6"/>
          <p:cNvSpPr/>
          <p:nvPr/>
        </p:nvSpPr>
        <p:spPr>
          <a:xfrm>
            <a:off x="460913" y="1536192"/>
            <a:ext cx="3858768" cy="1097280"/>
          </a:xfrm>
          <a:prstGeom prst="rect">
            <a:avLst/>
          </a:prstGeom>
          <a:noFill/>
          <a:ln/>
        </p:spPr>
        <p:txBody>
          <a:bodyPr wrap="square" lIns="0" tIns="0" rIns="0" bIns="0" rtlCol="0" anchor="t"/>
          <a:lstStyle/>
          <a:p>
            <a:pPr marL="0" indent="0">
              <a:buNone/>
            </a:pPr>
            <a:r>
              <a:rPr lang="en-US" sz="1000" dirty="0">
                <a:solidFill>
                  <a:srgbClr val="D0DCE8"/>
                </a:solidFill>
                <a:latin typeface="Calibri" pitchFamily="34" charset="0"/>
                <a:ea typeface="Calibri" pitchFamily="34" charset="-122"/>
                <a:cs typeface="Calibri" pitchFamily="34" charset="-120"/>
              </a:rPr>
              <a:t>Turn your top priorities into a Master Action Plan (M.A.P.) with clear owners, timelines, and milestones for each initiative. The M.A.P. is available as a free tool at Leadership-Tools.com.</a:t>
            </a:r>
            <a:endParaRPr lang="en-US" sz="1000" dirty="0"/>
          </a:p>
        </p:txBody>
      </p:sp>
      <p:sp>
        <p:nvSpPr>
          <p:cNvPr id="10" name="Shape 7"/>
          <p:cNvSpPr/>
          <p:nvPr/>
        </p:nvSpPr>
        <p:spPr>
          <a:xfrm>
            <a:off x="4731161" y="1115568"/>
            <a:ext cx="4114800" cy="1627632"/>
          </a:xfrm>
          <a:prstGeom prst="rect">
            <a:avLst/>
          </a:prstGeom>
          <a:solidFill>
            <a:srgbClr val="FFFFFF">
              <a:alpha val="8000"/>
            </a:srgbClr>
          </a:solidFill>
          <a:ln w="12700">
            <a:solidFill>
              <a:srgbClr val="FFFFFF">
                <a:alpha val="20000"/>
              </a:srgbClr>
            </a:solidFill>
            <a:prstDash val="solid"/>
          </a:ln>
        </p:spPr>
        <p:txBody>
          <a:bodyPr/>
          <a:lstStyle/>
          <a:p>
            <a:endParaRPr lang="en-US"/>
          </a:p>
        </p:txBody>
      </p:sp>
      <p:sp>
        <p:nvSpPr>
          <p:cNvPr id="11" name="Shape 8"/>
          <p:cNvSpPr/>
          <p:nvPr/>
        </p:nvSpPr>
        <p:spPr>
          <a:xfrm>
            <a:off x="4731161" y="1115568"/>
            <a:ext cx="73152" cy="1627632"/>
          </a:xfrm>
          <a:prstGeom prst="rect">
            <a:avLst/>
          </a:prstGeom>
          <a:solidFill>
            <a:srgbClr val="1A6B5A"/>
          </a:solidFill>
          <a:ln w="12700">
            <a:solidFill>
              <a:srgbClr val="1A6B5A"/>
            </a:solidFill>
            <a:prstDash val="solid"/>
          </a:ln>
        </p:spPr>
        <p:txBody>
          <a:bodyPr/>
          <a:lstStyle/>
          <a:p>
            <a:endParaRPr lang="en-US"/>
          </a:p>
        </p:txBody>
      </p:sp>
      <p:sp>
        <p:nvSpPr>
          <p:cNvPr id="12" name="Text 9"/>
          <p:cNvSpPr/>
          <p:nvPr/>
        </p:nvSpPr>
        <p:spPr>
          <a:xfrm>
            <a:off x="4895753" y="1225296"/>
            <a:ext cx="3858768" cy="274320"/>
          </a:xfrm>
          <a:prstGeom prst="rect">
            <a:avLst/>
          </a:prstGeom>
          <a:noFill/>
          <a:ln/>
        </p:spPr>
        <p:txBody>
          <a:bodyPr wrap="square" lIns="0" tIns="0" rIns="0" bIns="0" rtlCol="0" anchor="ctr"/>
          <a:lstStyle/>
          <a:p>
            <a:pPr marL="0" indent="0">
              <a:buNone/>
            </a:pPr>
            <a:r>
              <a:rPr lang="en-US" sz="1300" b="1" dirty="0">
                <a:solidFill>
                  <a:srgbClr val="B9913A"/>
                </a:solidFill>
                <a:latin typeface="Calibri" pitchFamily="34" charset="0"/>
                <a:ea typeface="Calibri" pitchFamily="34" charset="-122"/>
                <a:cs typeface="Calibri" pitchFamily="34" charset="-120"/>
              </a:rPr>
              <a:t>Track Execution</a:t>
            </a:r>
            <a:endParaRPr lang="en-US" sz="1300" dirty="0"/>
          </a:p>
        </p:txBody>
      </p:sp>
      <p:sp>
        <p:nvSpPr>
          <p:cNvPr id="13" name="Text 10"/>
          <p:cNvSpPr/>
          <p:nvPr/>
        </p:nvSpPr>
        <p:spPr>
          <a:xfrm>
            <a:off x="4895753" y="1536192"/>
            <a:ext cx="3858768" cy="1097280"/>
          </a:xfrm>
          <a:prstGeom prst="rect">
            <a:avLst/>
          </a:prstGeom>
          <a:noFill/>
          <a:ln/>
        </p:spPr>
        <p:txBody>
          <a:bodyPr wrap="square" lIns="0" tIns="0" rIns="0" bIns="0" rtlCol="0" anchor="t"/>
          <a:lstStyle/>
          <a:p>
            <a:pPr marL="0" indent="0">
              <a:buNone/>
            </a:pPr>
            <a:r>
              <a:rPr lang="en-US" sz="1000" dirty="0">
                <a:solidFill>
                  <a:srgbClr val="D0DCE8"/>
                </a:solidFill>
                <a:latin typeface="Calibri" pitchFamily="34" charset="0"/>
                <a:ea typeface="Calibri" pitchFamily="34" charset="-122"/>
                <a:cs typeface="Calibri" pitchFamily="34" charset="-120"/>
              </a:rPr>
              <a:t>Use an Initiative Tracker to maintain visibility across all active initiatives. Know where things stand at a glance. Consistent tracking is what keeps priorities from drifting back to reactive management.</a:t>
            </a:r>
            <a:endParaRPr lang="en-US" sz="1000" dirty="0"/>
          </a:p>
        </p:txBody>
      </p:sp>
      <p:sp>
        <p:nvSpPr>
          <p:cNvPr id="14" name="Shape 11"/>
          <p:cNvSpPr/>
          <p:nvPr/>
        </p:nvSpPr>
        <p:spPr>
          <a:xfrm>
            <a:off x="296321" y="2926080"/>
            <a:ext cx="4114800" cy="1627632"/>
          </a:xfrm>
          <a:prstGeom prst="rect">
            <a:avLst/>
          </a:prstGeom>
          <a:solidFill>
            <a:srgbClr val="FFFFFF">
              <a:alpha val="8000"/>
            </a:srgbClr>
          </a:solidFill>
          <a:ln w="12700">
            <a:solidFill>
              <a:srgbClr val="FFFFFF">
                <a:alpha val="20000"/>
              </a:srgbClr>
            </a:solidFill>
            <a:prstDash val="solid"/>
          </a:ln>
        </p:spPr>
        <p:txBody>
          <a:bodyPr/>
          <a:lstStyle/>
          <a:p>
            <a:endParaRPr lang="en-US"/>
          </a:p>
        </p:txBody>
      </p:sp>
      <p:sp>
        <p:nvSpPr>
          <p:cNvPr id="15" name="Shape 12"/>
          <p:cNvSpPr/>
          <p:nvPr/>
        </p:nvSpPr>
        <p:spPr>
          <a:xfrm>
            <a:off x="296321" y="2926080"/>
            <a:ext cx="73152" cy="1627632"/>
          </a:xfrm>
          <a:prstGeom prst="rect">
            <a:avLst/>
          </a:prstGeom>
          <a:solidFill>
            <a:srgbClr val="2E7D4F"/>
          </a:solidFill>
          <a:ln w="12700">
            <a:solidFill>
              <a:srgbClr val="2E7D4F"/>
            </a:solidFill>
            <a:prstDash val="solid"/>
          </a:ln>
        </p:spPr>
        <p:txBody>
          <a:bodyPr/>
          <a:lstStyle/>
          <a:p>
            <a:endParaRPr lang="en-US"/>
          </a:p>
        </p:txBody>
      </p:sp>
      <p:sp>
        <p:nvSpPr>
          <p:cNvPr id="16" name="Text 13"/>
          <p:cNvSpPr/>
          <p:nvPr/>
        </p:nvSpPr>
        <p:spPr>
          <a:xfrm>
            <a:off x="460913" y="3035808"/>
            <a:ext cx="3858768" cy="274320"/>
          </a:xfrm>
          <a:prstGeom prst="rect">
            <a:avLst/>
          </a:prstGeom>
          <a:noFill/>
          <a:ln/>
        </p:spPr>
        <p:txBody>
          <a:bodyPr wrap="square" lIns="0" tIns="0" rIns="0" bIns="0" rtlCol="0" anchor="ctr"/>
          <a:lstStyle/>
          <a:p>
            <a:pPr marL="0" indent="0">
              <a:buNone/>
            </a:pPr>
            <a:r>
              <a:rPr lang="en-US" sz="1300" b="1" dirty="0">
                <a:solidFill>
                  <a:srgbClr val="B9913A"/>
                </a:solidFill>
                <a:latin typeface="Calibri" pitchFamily="34" charset="0"/>
                <a:ea typeface="Calibri" pitchFamily="34" charset="-122"/>
                <a:cs typeface="Calibri" pitchFamily="34" charset="-120"/>
              </a:rPr>
              <a:t>Develop Your Leaders</a:t>
            </a:r>
            <a:endParaRPr lang="en-US" sz="1300" dirty="0"/>
          </a:p>
        </p:txBody>
      </p:sp>
      <p:sp>
        <p:nvSpPr>
          <p:cNvPr id="17" name="Text 14"/>
          <p:cNvSpPr/>
          <p:nvPr/>
        </p:nvSpPr>
        <p:spPr>
          <a:xfrm>
            <a:off x="460913" y="3346704"/>
            <a:ext cx="3858768" cy="1097280"/>
          </a:xfrm>
          <a:prstGeom prst="rect">
            <a:avLst/>
          </a:prstGeom>
          <a:noFill/>
          <a:ln/>
        </p:spPr>
        <p:txBody>
          <a:bodyPr wrap="square" lIns="0" tIns="0" rIns="0" bIns="0" rtlCol="0" anchor="t"/>
          <a:lstStyle/>
          <a:p>
            <a:pPr marL="0" indent="0">
              <a:buNone/>
            </a:pPr>
            <a:r>
              <a:rPr lang="en-US" sz="1000" dirty="0">
                <a:solidFill>
                  <a:srgbClr val="D0DCE8"/>
                </a:solidFill>
                <a:latin typeface="Calibri" pitchFamily="34" charset="0"/>
                <a:ea typeface="Calibri" pitchFamily="34" charset="-122"/>
                <a:cs typeface="Calibri" pitchFamily="34" charset="-120"/>
              </a:rPr>
              <a:t>Assign initiative leaders and use each initiative as a leadership development opportunity for capable team members. People who lead real work develop real capability.</a:t>
            </a:r>
            <a:endParaRPr lang="en-US" sz="1000" dirty="0"/>
          </a:p>
        </p:txBody>
      </p:sp>
      <p:sp>
        <p:nvSpPr>
          <p:cNvPr id="18" name="Shape 15"/>
          <p:cNvSpPr/>
          <p:nvPr/>
        </p:nvSpPr>
        <p:spPr>
          <a:xfrm>
            <a:off x="4731161" y="2926080"/>
            <a:ext cx="4114800" cy="1627632"/>
          </a:xfrm>
          <a:prstGeom prst="rect">
            <a:avLst/>
          </a:prstGeom>
          <a:solidFill>
            <a:srgbClr val="FFFFFF">
              <a:alpha val="8000"/>
            </a:srgbClr>
          </a:solidFill>
          <a:ln w="12700">
            <a:solidFill>
              <a:srgbClr val="FFFFFF">
                <a:alpha val="20000"/>
              </a:srgbClr>
            </a:solidFill>
            <a:prstDash val="solid"/>
          </a:ln>
        </p:spPr>
        <p:txBody>
          <a:bodyPr/>
          <a:lstStyle/>
          <a:p>
            <a:endParaRPr lang="en-US"/>
          </a:p>
        </p:txBody>
      </p:sp>
      <p:sp>
        <p:nvSpPr>
          <p:cNvPr id="19" name="Shape 16"/>
          <p:cNvSpPr/>
          <p:nvPr/>
        </p:nvSpPr>
        <p:spPr>
          <a:xfrm>
            <a:off x="4731161" y="2926080"/>
            <a:ext cx="73152" cy="1627632"/>
          </a:xfrm>
          <a:prstGeom prst="rect">
            <a:avLst/>
          </a:prstGeom>
          <a:solidFill>
            <a:srgbClr val="6B4C9A"/>
          </a:solidFill>
          <a:ln w="12700">
            <a:solidFill>
              <a:srgbClr val="6B4C9A"/>
            </a:solidFill>
            <a:prstDash val="solid"/>
          </a:ln>
        </p:spPr>
        <p:txBody>
          <a:bodyPr/>
          <a:lstStyle/>
          <a:p>
            <a:endParaRPr lang="en-US"/>
          </a:p>
        </p:txBody>
      </p:sp>
      <p:sp>
        <p:nvSpPr>
          <p:cNvPr id="20" name="Text 17"/>
          <p:cNvSpPr/>
          <p:nvPr/>
        </p:nvSpPr>
        <p:spPr>
          <a:xfrm>
            <a:off x="4895753" y="3035808"/>
            <a:ext cx="3858768" cy="274320"/>
          </a:xfrm>
          <a:prstGeom prst="rect">
            <a:avLst/>
          </a:prstGeom>
          <a:noFill/>
          <a:ln/>
        </p:spPr>
        <p:txBody>
          <a:bodyPr wrap="square" lIns="0" tIns="0" rIns="0" bIns="0" rtlCol="0" anchor="ctr"/>
          <a:lstStyle/>
          <a:p>
            <a:pPr marL="0" indent="0">
              <a:buNone/>
            </a:pPr>
            <a:r>
              <a:rPr lang="en-US" sz="1300" b="1" dirty="0">
                <a:solidFill>
                  <a:srgbClr val="B9913A"/>
                </a:solidFill>
                <a:latin typeface="Calibri" pitchFamily="34" charset="0"/>
                <a:ea typeface="Calibri" pitchFamily="34" charset="-122"/>
                <a:cs typeface="Calibri" pitchFamily="34" charset="-120"/>
              </a:rPr>
              <a:t>Stay Aligned</a:t>
            </a:r>
            <a:endParaRPr lang="en-US" sz="1300" dirty="0"/>
          </a:p>
        </p:txBody>
      </p:sp>
      <p:sp>
        <p:nvSpPr>
          <p:cNvPr id="21" name="Text 18"/>
          <p:cNvSpPr/>
          <p:nvPr/>
        </p:nvSpPr>
        <p:spPr>
          <a:xfrm>
            <a:off x="4895753" y="3346704"/>
            <a:ext cx="3858768" cy="1097280"/>
          </a:xfrm>
          <a:prstGeom prst="rect">
            <a:avLst/>
          </a:prstGeom>
          <a:noFill/>
          <a:ln/>
        </p:spPr>
        <p:txBody>
          <a:bodyPr wrap="square" lIns="0" tIns="0" rIns="0" bIns="0" rtlCol="0" anchor="t"/>
          <a:lstStyle/>
          <a:p>
            <a:pPr marL="0" indent="0">
              <a:buNone/>
            </a:pPr>
            <a:r>
              <a:rPr lang="en-US" sz="1000" dirty="0">
                <a:solidFill>
                  <a:srgbClr val="D0DCE8"/>
                </a:solidFill>
                <a:latin typeface="Calibri" pitchFamily="34" charset="0"/>
                <a:ea typeface="Calibri" pitchFamily="34" charset="-122"/>
                <a:cs typeface="Calibri" pitchFamily="34" charset="-120"/>
              </a:rPr>
              <a:t>Use your Communication Strategy to keep key stakeholders informed. Revisit priorities quarterly to keep the roadmap current. When conditions change, adjust the list before the team loses direction.</a:t>
            </a:r>
            <a:endParaRPr lang="en-US" sz="1000" dirty="0"/>
          </a:p>
        </p:txBody>
      </p:sp>
      <p:sp>
        <p:nvSpPr>
          <p:cNvPr id="22" name="Text 19"/>
          <p:cNvSpPr/>
          <p:nvPr/>
        </p:nvSpPr>
        <p:spPr>
          <a:xfrm>
            <a:off x="365760" y="4681728"/>
            <a:ext cx="5486400" cy="201168"/>
          </a:xfrm>
          <a:prstGeom prst="rect">
            <a:avLst/>
          </a:prstGeom>
          <a:noFill/>
          <a:ln/>
        </p:spPr>
        <p:txBody>
          <a:bodyPr wrap="square" lIns="0" tIns="0" rIns="0" bIns="0" rtlCol="0" anchor="ctr"/>
          <a:lstStyle/>
          <a:p>
            <a:pPr marL="0" indent="0">
              <a:buNone/>
            </a:pPr>
            <a:r>
              <a:rPr lang="en-US" sz="900" i="1" dirty="0">
                <a:solidFill>
                  <a:srgbClr val="7090A8"/>
                </a:solidFill>
                <a:latin typeface="Calibri" pitchFamily="34" charset="0"/>
                <a:ea typeface="Calibri" pitchFamily="34" charset="-122"/>
                <a:cs typeface="Calibri" pitchFamily="34" charset="-120"/>
              </a:rPr>
              <a:t>Find additional tools, templates, and resources at:</a:t>
            </a:r>
            <a:endParaRPr lang="en-US" sz="900" dirty="0"/>
          </a:p>
        </p:txBody>
      </p:sp>
      <p:sp>
        <p:nvSpPr>
          <p:cNvPr id="23" name="Text 20"/>
          <p:cNvSpPr/>
          <p:nvPr/>
        </p:nvSpPr>
        <p:spPr>
          <a:xfrm>
            <a:off x="365760" y="4828032"/>
            <a:ext cx="3657600" cy="182880"/>
          </a:xfrm>
          <a:prstGeom prst="rect">
            <a:avLst/>
          </a:prstGeom>
          <a:noFill/>
          <a:ln/>
        </p:spPr>
        <p:txBody>
          <a:bodyPr wrap="square" lIns="0" tIns="0" rIns="0" bIns="0" rtlCol="0" anchor="ctr"/>
          <a:lstStyle/>
          <a:p>
            <a:pPr marL="0" indent="0">
              <a:buNone/>
            </a:pPr>
            <a:r>
              <a:rPr lang="en-US" sz="1000" b="1" dirty="0">
                <a:solidFill>
                  <a:srgbClr val="B9913A"/>
                </a:solidFill>
                <a:latin typeface="Calibri" pitchFamily="34" charset="0"/>
                <a:ea typeface="Calibri" pitchFamily="34" charset="-122"/>
                <a:cs typeface="Calibri" pitchFamily="34" charset="-120"/>
                <a:hlinkClick r:id="rId3"/>
              </a:rPr>
              <a:t>www.Leadership-Tools.com</a:t>
            </a:r>
            <a:endParaRPr lang="en-US" sz="1000" dirty="0"/>
          </a:p>
        </p:txBody>
      </p:sp>
      <p:pic>
        <p:nvPicPr>
          <p:cNvPr id="24" name="Image 0">
            <a:hlinkClick r:id="rId3"/>
            <a:extLst>
              <a:ext uri="{FF2B5EF4-FFF2-40B4-BE49-F238E27FC236}">
                <a16:creationId xmlns:a16="http://schemas.microsoft.com/office/drawing/2014/main" id="{21CB1885-7F24-A010-4C13-4BBE13EE4833}"/>
              </a:ext>
            </a:extLst>
          </p:cNvPr>
          <p:cNvPicPr>
            <a:picLocks noChangeAspect="1"/>
          </p:cNvPicPr>
          <p:nvPr/>
        </p:nvPicPr>
        <p:blipFill>
          <a:blip r:embed="rId4"/>
          <a:srcRect/>
          <a:stretch/>
        </p:blipFill>
        <p:spPr>
          <a:xfrm>
            <a:off x="7137219" y="219169"/>
            <a:ext cx="1878197" cy="265157"/>
          </a:xfrm>
          <a:prstGeom prst="rect">
            <a:avLst/>
          </a:prstGeom>
        </p:spPr>
      </p:pic>
      <p:sp>
        <p:nvSpPr>
          <p:cNvPr id="25" name="Shape 0">
            <a:extLst>
              <a:ext uri="{FF2B5EF4-FFF2-40B4-BE49-F238E27FC236}">
                <a16:creationId xmlns:a16="http://schemas.microsoft.com/office/drawing/2014/main" id="{0D436A63-37F4-92FE-8426-DB0C8B01F890}"/>
              </a:ext>
            </a:extLst>
          </p:cNvPr>
          <p:cNvSpPr/>
          <p:nvPr/>
        </p:nvSpPr>
        <p:spPr>
          <a:xfrm>
            <a:off x="0" y="-9528"/>
            <a:ext cx="9144000" cy="45719"/>
          </a:xfrm>
          <a:prstGeom prst="rect">
            <a:avLst/>
          </a:prstGeom>
          <a:solidFill>
            <a:srgbClr val="B9913A"/>
          </a:solidFill>
          <a:ln w="12700">
            <a:solidFill>
              <a:srgbClr val="B9913A"/>
            </a:solidFill>
            <a:prstDash val="solid"/>
          </a:ln>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hape 21"/>
          <p:cNvSpPr/>
          <p:nvPr/>
        </p:nvSpPr>
        <p:spPr>
          <a:xfrm>
            <a:off x="3764585" y="1124711"/>
            <a:ext cx="1614830" cy="3643321"/>
          </a:xfrm>
          <a:prstGeom prst="rect">
            <a:avLst/>
          </a:prstGeom>
          <a:solidFill>
            <a:srgbClr val="FFFFFF"/>
          </a:solidFill>
          <a:ln w="6350">
            <a:solidFill>
              <a:srgbClr val="CCCCCC"/>
            </a:solidFill>
            <a:prstDash val="solid"/>
          </a:ln>
        </p:spPr>
        <p:txBody>
          <a:bodyPr/>
          <a:lstStyle/>
          <a:p>
            <a:pPr defTabSz="685800"/>
            <a:endParaRPr lang="en-US">
              <a:solidFill>
                <a:prstClr val="black"/>
              </a:solidFill>
              <a:latin typeface="Calibri" panose="020F0502020204030204"/>
            </a:endParaRPr>
          </a:p>
        </p:txBody>
      </p:sp>
      <p:sp>
        <p:nvSpPr>
          <p:cNvPr id="2" name="Shape 0"/>
          <p:cNvSpPr/>
          <p:nvPr/>
        </p:nvSpPr>
        <p:spPr>
          <a:xfrm>
            <a:off x="0" y="0"/>
            <a:ext cx="9144000" cy="594360"/>
          </a:xfrm>
          <a:prstGeom prst="rect">
            <a:avLst/>
          </a:prstGeom>
          <a:solidFill>
            <a:srgbClr val="1A2744"/>
          </a:solidFill>
          <a:ln w="12700">
            <a:solidFill>
              <a:srgbClr val="1A2744"/>
            </a:solidFill>
            <a:prstDash val="solid"/>
          </a:ln>
        </p:spPr>
        <p:txBody>
          <a:bodyPr/>
          <a:lstStyle/>
          <a:p>
            <a:pPr defTabSz="685800"/>
            <a:endParaRPr lang="en-US">
              <a:solidFill>
                <a:prstClr val="black"/>
              </a:solidFill>
              <a:latin typeface="Calibri" panose="020F0502020204030204"/>
            </a:endParaRPr>
          </a:p>
        </p:txBody>
      </p:sp>
      <p:sp>
        <p:nvSpPr>
          <p:cNvPr id="3" name="Shape 1"/>
          <p:cNvSpPr/>
          <p:nvPr/>
        </p:nvSpPr>
        <p:spPr>
          <a:xfrm>
            <a:off x="0" y="594360"/>
            <a:ext cx="9144000" cy="45720"/>
          </a:xfrm>
          <a:prstGeom prst="rect">
            <a:avLst/>
          </a:prstGeom>
          <a:solidFill>
            <a:srgbClr val="B9913A"/>
          </a:solidFill>
          <a:ln w="12700">
            <a:solidFill>
              <a:srgbClr val="B9913A"/>
            </a:solidFill>
            <a:prstDash val="solid"/>
          </a:ln>
        </p:spPr>
        <p:txBody>
          <a:bodyPr/>
          <a:lstStyle/>
          <a:p>
            <a:pPr defTabSz="685800"/>
            <a:endParaRPr lang="en-US">
              <a:solidFill>
                <a:prstClr val="black"/>
              </a:solidFill>
              <a:latin typeface="Calibri" panose="020F0502020204030204"/>
            </a:endParaRPr>
          </a:p>
        </p:txBody>
      </p:sp>
      <p:sp>
        <p:nvSpPr>
          <p:cNvPr id="4" name="Text 2"/>
          <p:cNvSpPr/>
          <p:nvPr/>
        </p:nvSpPr>
        <p:spPr>
          <a:xfrm>
            <a:off x="274320" y="73152"/>
            <a:ext cx="6409944" cy="457200"/>
          </a:xfrm>
          <a:prstGeom prst="rect">
            <a:avLst/>
          </a:prstGeom>
          <a:noFill/>
          <a:ln/>
        </p:spPr>
        <p:txBody>
          <a:bodyPr wrap="square" lIns="0" tIns="0" rIns="0" bIns="0" rtlCol="0" anchor="ctr"/>
          <a:lstStyle/>
          <a:p>
            <a:pPr defTabSz="685800"/>
            <a:r>
              <a:rPr lang="en-US" sz="240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Project Prioritization Overview</a:t>
            </a:r>
            <a:endParaRPr lang="en-US" sz="2400" dirty="0">
              <a:solidFill>
                <a:prstClr val="black"/>
              </a:solidFill>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ext 3"/>
          <p:cNvSpPr/>
          <p:nvPr/>
        </p:nvSpPr>
        <p:spPr>
          <a:xfrm>
            <a:off x="274320" y="764148"/>
            <a:ext cx="8595360" cy="256032"/>
          </a:xfrm>
          <a:prstGeom prst="rect">
            <a:avLst/>
          </a:prstGeom>
          <a:noFill/>
          <a:ln/>
        </p:spPr>
        <p:txBody>
          <a:bodyPr wrap="square" lIns="0" tIns="0" rIns="0" bIns="0" rtlCol="0" anchor="ctr"/>
          <a:lstStyle/>
          <a:p>
            <a:pPr defTabSz="685800"/>
            <a:r>
              <a:rPr lang="en-US" sz="1200" i="1" dirty="0">
                <a:solidFill>
                  <a:srgbClr val="666666"/>
                </a:solidFill>
                <a:latin typeface="Calibri" pitchFamily="34" charset="0"/>
                <a:ea typeface="Calibri" pitchFamily="34" charset="-122"/>
                <a:cs typeface="Calibri" pitchFamily="34" charset="-120"/>
              </a:rPr>
              <a:t>A five-step process for evaluating initiatives and deciding where to focus first.</a:t>
            </a:r>
            <a:endParaRPr lang="en-US" sz="1200" dirty="0">
              <a:solidFill>
                <a:prstClr val="black"/>
              </a:solidFill>
              <a:latin typeface="Calibri" panose="020F0502020204030204"/>
            </a:endParaRPr>
          </a:p>
        </p:txBody>
      </p:sp>
      <p:sp>
        <p:nvSpPr>
          <p:cNvPr id="8" name="Shape 5"/>
          <p:cNvSpPr/>
          <p:nvPr/>
        </p:nvSpPr>
        <p:spPr>
          <a:xfrm>
            <a:off x="224029" y="1124712"/>
            <a:ext cx="1614830" cy="3643320"/>
          </a:xfrm>
          <a:prstGeom prst="rect">
            <a:avLst/>
          </a:prstGeom>
          <a:solidFill>
            <a:srgbClr val="FFFFFF"/>
          </a:solidFill>
          <a:ln w="6350">
            <a:solidFill>
              <a:srgbClr val="CCCCCC"/>
            </a:solidFill>
            <a:prstDash val="solid"/>
          </a:ln>
        </p:spPr>
        <p:txBody>
          <a:bodyPr/>
          <a:lstStyle/>
          <a:p>
            <a:pPr defTabSz="685800"/>
            <a:endParaRPr lang="en-US">
              <a:solidFill>
                <a:prstClr val="black"/>
              </a:solidFill>
              <a:latin typeface="Calibri" panose="020F0502020204030204"/>
            </a:endParaRPr>
          </a:p>
        </p:txBody>
      </p:sp>
      <p:sp>
        <p:nvSpPr>
          <p:cNvPr id="9" name="Shape 6"/>
          <p:cNvSpPr/>
          <p:nvPr/>
        </p:nvSpPr>
        <p:spPr>
          <a:xfrm>
            <a:off x="224029" y="1124711"/>
            <a:ext cx="1614830" cy="450007"/>
          </a:xfrm>
          <a:prstGeom prst="rect">
            <a:avLst/>
          </a:prstGeom>
          <a:solidFill>
            <a:srgbClr val="1A6B5A"/>
          </a:solidFill>
          <a:ln w="12700">
            <a:solidFill>
              <a:srgbClr val="1A6B5A"/>
            </a:solidFill>
            <a:prstDash val="solid"/>
          </a:ln>
        </p:spPr>
        <p:txBody>
          <a:bodyPr/>
          <a:lstStyle/>
          <a:p>
            <a:pPr defTabSz="685800"/>
            <a:endParaRPr lang="en-US">
              <a:solidFill>
                <a:prstClr val="black"/>
              </a:solidFill>
              <a:latin typeface="Calibri" panose="020F0502020204030204"/>
            </a:endParaRPr>
          </a:p>
        </p:txBody>
      </p:sp>
      <p:sp>
        <p:nvSpPr>
          <p:cNvPr id="11" name="Text 8"/>
          <p:cNvSpPr/>
          <p:nvPr/>
        </p:nvSpPr>
        <p:spPr>
          <a:xfrm>
            <a:off x="333757" y="1216151"/>
            <a:ext cx="1505102" cy="281255"/>
          </a:xfrm>
          <a:prstGeom prst="rect">
            <a:avLst/>
          </a:prstGeom>
          <a:noFill/>
          <a:ln/>
        </p:spPr>
        <p:txBody>
          <a:bodyPr wrap="square" lIns="0" tIns="0" rIns="0" bIns="0" rtlCol="0" anchor="ctr"/>
          <a:lstStyle/>
          <a:p>
            <a:pPr defTabSz="685800"/>
            <a:r>
              <a:rPr lang="en-US" sz="1300" b="1" dirty="0">
                <a:solidFill>
                  <a:srgbClr val="FFFFFF"/>
                </a:solidFill>
                <a:latin typeface="Calibri" pitchFamily="34" charset="0"/>
                <a:ea typeface="Calibri" pitchFamily="34" charset="-122"/>
                <a:cs typeface="Calibri" pitchFamily="34" charset="-120"/>
              </a:rPr>
              <a:t>1.  D.A.R.T. Analysis</a:t>
            </a:r>
            <a:endParaRPr lang="en-US" sz="1300" dirty="0">
              <a:solidFill>
                <a:prstClr val="black"/>
              </a:solidFill>
              <a:latin typeface="Calibri" panose="020F0502020204030204"/>
            </a:endParaRPr>
          </a:p>
        </p:txBody>
      </p:sp>
      <p:sp>
        <p:nvSpPr>
          <p:cNvPr id="12" name="Text 9"/>
          <p:cNvSpPr/>
          <p:nvPr/>
        </p:nvSpPr>
        <p:spPr>
          <a:xfrm>
            <a:off x="333757" y="1636775"/>
            <a:ext cx="1395374" cy="1406273"/>
          </a:xfrm>
          <a:prstGeom prst="rect">
            <a:avLst/>
          </a:prstGeom>
          <a:noFill/>
          <a:ln/>
        </p:spPr>
        <p:txBody>
          <a:bodyPr wrap="square" lIns="0" tIns="0" rIns="0" bIns="0" rtlCol="0" anchor="t"/>
          <a:lstStyle/>
          <a:p>
            <a:pPr defTabSz="685800"/>
            <a:r>
              <a:rPr lang="en-US" sz="1100" dirty="0">
                <a:solidFill>
                  <a:srgbClr val="333333"/>
                </a:solidFill>
                <a:latin typeface="Calibri" pitchFamily="34" charset="0"/>
                <a:ea typeface="Calibri" pitchFamily="34" charset="-122"/>
                <a:cs typeface="Calibri" pitchFamily="34" charset="-120"/>
              </a:rPr>
              <a:t>Categorize each initiative by business purpose: </a:t>
            </a:r>
            <a:r>
              <a:rPr lang="en-US" sz="1100" b="1" dirty="0">
                <a:solidFill>
                  <a:srgbClr val="333333"/>
                </a:solidFill>
                <a:latin typeface="Calibri" pitchFamily="34" charset="0"/>
                <a:ea typeface="Calibri" pitchFamily="34" charset="-122"/>
                <a:cs typeface="Calibri" pitchFamily="34" charset="-120"/>
              </a:rPr>
              <a:t>Deepen</a:t>
            </a:r>
            <a:r>
              <a:rPr lang="en-US" sz="1100" dirty="0">
                <a:solidFill>
                  <a:srgbClr val="333333"/>
                </a:solidFill>
                <a:latin typeface="Calibri" pitchFamily="34" charset="0"/>
                <a:ea typeface="Calibri" pitchFamily="34" charset="-122"/>
                <a:cs typeface="Calibri" pitchFamily="34" charset="-120"/>
              </a:rPr>
              <a:t>, </a:t>
            </a:r>
            <a:r>
              <a:rPr lang="en-US" sz="1100" b="1" dirty="0">
                <a:solidFill>
                  <a:srgbClr val="333333"/>
                </a:solidFill>
                <a:latin typeface="Calibri" pitchFamily="34" charset="0"/>
                <a:ea typeface="Calibri" pitchFamily="34" charset="-122"/>
                <a:cs typeface="Calibri" pitchFamily="34" charset="-120"/>
              </a:rPr>
              <a:t>Attain</a:t>
            </a:r>
            <a:r>
              <a:rPr lang="en-US" sz="1100" dirty="0">
                <a:solidFill>
                  <a:srgbClr val="333333"/>
                </a:solidFill>
                <a:latin typeface="Calibri" pitchFamily="34" charset="0"/>
                <a:ea typeface="Calibri" pitchFamily="34" charset="-122"/>
                <a:cs typeface="Calibri" pitchFamily="34" charset="-120"/>
              </a:rPr>
              <a:t>, </a:t>
            </a:r>
            <a:r>
              <a:rPr lang="en-US" sz="1100" b="1" dirty="0">
                <a:solidFill>
                  <a:srgbClr val="333333"/>
                </a:solidFill>
                <a:latin typeface="Calibri" pitchFamily="34" charset="0"/>
                <a:ea typeface="Calibri" pitchFamily="34" charset="-122"/>
                <a:cs typeface="Calibri" pitchFamily="34" charset="-120"/>
              </a:rPr>
              <a:t>Retain</a:t>
            </a:r>
            <a:r>
              <a:rPr lang="en-US" sz="1100" dirty="0">
                <a:solidFill>
                  <a:srgbClr val="333333"/>
                </a:solidFill>
                <a:latin typeface="Calibri" pitchFamily="34" charset="0"/>
                <a:ea typeface="Calibri" pitchFamily="34" charset="-122"/>
                <a:cs typeface="Calibri" pitchFamily="34" charset="-120"/>
              </a:rPr>
              <a:t>, or </a:t>
            </a:r>
            <a:r>
              <a:rPr lang="en-US" sz="1100" b="1" dirty="0">
                <a:solidFill>
                  <a:srgbClr val="333333"/>
                </a:solidFill>
                <a:latin typeface="Calibri" pitchFamily="34" charset="0"/>
                <a:ea typeface="Calibri" pitchFamily="34" charset="-122"/>
                <a:cs typeface="Calibri" pitchFamily="34" charset="-120"/>
              </a:rPr>
              <a:t>Table Stakes</a:t>
            </a:r>
            <a:r>
              <a:rPr lang="en-US" sz="1100" dirty="0">
                <a:solidFill>
                  <a:srgbClr val="333333"/>
                </a:solidFill>
                <a:latin typeface="Calibri" pitchFamily="34" charset="0"/>
                <a:ea typeface="Calibri" pitchFamily="34" charset="-122"/>
                <a:cs typeface="Calibri" pitchFamily="34" charset="-120"/>
              </a:rPr>
              <a:t>. This forces clarity on why each initiative matters before comparing them.</a:t>
            </a:r>
            <a:endParaRPr lang="en-US" sz="1100" dirty="0">
              <a:solidFill>
                <a:prstClr val="black"/>
              </a:solidFill>
              <a:latin typeface="Calibri" panose="020F0502020204030204"/>
            </a:endParaRPr>
          </a:p>
        </p:txBody>
      </p:sp>
      <p:sp>
        <p:nvSpPr>
          <p:cNvPr id="13" name="Shape 10"/>
          <p:cNvSpPr/>
          <p:nvPr/>
        </p:nvSpPr>
        <p:spPr>
          <a:xfrm>
            <a:off x="333757" y="3160055"/>
            <a:ext cx="1395374" cy="0"/>
          </a:xfrm>
          <a:prstGeom prst="line">
            <a:avLst/>
          </a:prstGeom>
          <a:noFill/>
          <a:ln w="6350">
            <a:solidFill>
              <a:srgbClr val="DDDDDD"/>
            </a:solidFill>
            <a:prstDash val="solid"/>
          </a:ln>
        </p:spPr>
        <p:txBody>
          <a:bodyPr/>
          <a:lstStyle/>
          <a:p>
            <a:pPr defTabSz="685800"/>
            <a:endParaRPr lang="en-US">
              <a:solidFill>
                <a:prstClr val="black"/>
              </a:solidFill>
              <a:latin typeface="Calibri" panose="020F0502020204030204"/>
            </a:endParaRPr>
          </a:p>
        </p:txBody>
      </p:sp>
      <p:sp>
        <p:nvSpPr>
          <p:cNvPr id="14" name="Text 11"/>
          <p:cNvSpPr/>
          <p:nvPr/>
        </p:nvSpPr>
        <p:spPr>
          <a:xfrm>
            <a:off x="333757" y="3233206"/>
            <a:ext cx="1395374" cy="206253"/>
          </a:xfrm>
          <a:prstGeom prst="rect">
            <a:avLst/>
          </a:prstGeom>
          <a:noFill/>
          <a:ln/>
        </p:spPr>
        <p:txBody>
          <a:bodyPr wrap="square" lIns="0" tIns="0" rIns="0" bIns="0" rtlCol="0" anchor="ctr"/>
          <a:lstStyle/>
          <a:p>
            <a:pPr defTabSz="685800"/>
            <a:r>
              <a:rPr lang="en-US" sz="1050" b="1" dirty="0">
                <a:solidFill>
                  <a:srgbClr val="1A6B5A"/>
                </a:solidFill>
                <a:latin typeface="Calibri" pitchFamily="34" charset="0"/>
                <a:ea typeface="Calibri" pitchFamily="34" charset="-122"/>
                <a:cs typeface="Calibri" pitchFamily="34" charset="-120"/>
              </a:rPr>
              <a:t>What you need:</a:t>
            </a:r>
            <a:endParaRPr lang="en-US" sz="1050" dirty="0">
              <a:solidFill>
                <a:prstClr val="black"/>
              </a:solidFill>
              <a:latin typeface="Calibri" panose="020F0502020204030204"/>
            </a:endParaRPr>
          </a:p>
        </p:txBody>
      </p:sp>
      <p:sp>
        <p:nvSpPr>
          <p:cNvPr id="15" name="Text 12"/>
          <p:cNvSpPr/>
          <p:nvPr/>
        </p:nvSpPr>
        <p:spPr>
          <a:xfrm>
            <a:off x="333757" y="3439459"/>
            <a:ext cx="1395374" cy="876570"/>
          </a:xfrm>
          <a:prstGeom prst="rect">
            <a:avLst/>
          </a:prstGeom>
          <a:noFill/>
          <a:ln/>
        </p:spPr>
        <p:txBody>
          <a:bodyPr wrap="square" lIns="0" tIns="0" rIns="0" bIns="0" rtlCol="0" anchor="ctr"/>
          <a:lstStyle/>
          <a:p>
            <a:pPr marL="342892" indent="-342892" defTabSz="685800">
              <a:buSzPct val="100000"/>
              <a:buFontTx/>
              <a:buChar char="•"/>
            </a:pPr>
            <a:r>
              <a:rPr lang="en-US" sz="1050" dirty="0">
                <a:solidFill>
                  <a:srgbClr val="555555"/>
                </a:solidFill>
                <a:latin typeface="Calibri" pitchFamily="34" charset="0"/>
                <a:ea typeface="Calibri" pitchFamily="34" charset="-122"/>
                <a:cs typeface="Calibri" pitchFamily="34" charset="-120"/>
              </a:rPr>
              <a:t>Your Growth Inventory</a:t>
            </a:r>
            <a:endParaRPr lang="en-US" sz="1050" dirty="0">
              <a:solidFill>
                <a:prstClr val="black"/>
              </a:solidFill>
              <a:latin typeface="Calibri" panose="020F0502020204030204"/>
            </a:endParaRPr>
          </a:p>
          <a:p>
            <a:pPr marL="342892" indent="-342892" defTabSz="685800">
              <a:buSzPct val="100000"/>
              <a:buFontTx/>
              <a:buChar char="•"/>
            </a:pPr>
            <a:r>
              <a:rPr lang="en-US" sz="1050" dirty="0">
                <a:solidFill>
                  <a:srgbClr val="555555"/>
                </a:solidFill>
                <a:latin typeface="Calibri" pitchFamily="34" charset="0"/>
                <a:ea typeface="Calibri" pitchFamily="34" charset="-122"/>
                <a:cs typeface="Calibri" pitchFamily="34" charset="-120"/>
              </a:rPr>
              <a:t>Labeled initiatives</a:t>
            </a:r>
            <a:endParaRPr lang="en-US" sz="1050" dirty="0">
              <a:solidFill>
                <a:prstClr val="black"/>
              </a:solidFill>
              <a:latin typeface="Calibri" panose="020F0502020204030204"/>
            </a:endParaRPr>
          </a:p>
          <a:p>
            <a:pPr marL="342892" indent="-342892" defTabSz="685800">
              <a:buSzPct val="100000"/>
              <a:buFontTx/>
              <a:buChar char="•"/>
            </a:pPr>
            <a:r>
              <a:rPr lang="en-US" sz="1050" dirty="0">
                <a:solidFill>
                  <a:srgbClr val="555555"/>
                </a:solidFill>
                <a:latin typeface="Calibri" pitchFamily="34" charset="0"/>
                <a:ea typeface="Calibri" pitchFamily="34" charset="-122"/>
                <a:cs typeface="Calibri" pitchFamily="34" charset="-120"/>
              </a:rPr>
              <a:t>A prioritized short list</a:t>
            </a:r>
            <a:endParaRPr lang="en-US" sz="1050" dirty="0">
              <a:solidFill>
                <a:prstClr val="black"/>
              </a:solidFill>
              <a:latin typeface="Calibri" panose="020F0502020204030204"/>
            </a:endParaRPr>
          </a:p>
        </p:txBody>
      </p:sp>
      <p:sp>
        <p:nvSpPr>
          <p:cNvPr id="16" name="Shape 13"/>
          <p:cNvSpPr/>
          <p:nvPr/>
        </p:nvSpPr>
        <p:spPr>
          <a:xfrm>
            <a:off x="1994307" y="1124711"/>
            <a:ext cx="1614830" cy="3643321"/>
          </a:xfrm>
          <a:prstGeom prst="rect">
            <a:avLst/>
          </a:prstGeom>
          <a:solidFill>
            <a:srgbClr val="FFFFFF"/>
          </a:solidFill>
          <a:ln w="6350">
            <a:solidFill>
              <a:srgbClr val="CCCCCC"/>
            </a:solidFill>
            <a:prstDash val="solid"/>
          </a:ln>
        </p:spPr>
        <p:txBody>
          <a:bodyPr/>
          <a:lstStyle/>
          <a:p>
            <a:pPr defTabSz="685800"/>
            <a:endParaRPr lang="en-US">
              <a:solidFill>
                <a:prstClr val="black"/>
              </a:solidFill>
              <a:latin typeface="Calibri" panose="020F0502020204030204"/>
            </a:endParaRPr>
          </a:p>
        </p:txBody>
      </p:sp>
      <p:sp>
        <p:nvSpPr>
          <p:cNvPr id="17" name="Shape 14"/>
          <p:cNvSpPr/>
          <p:nvPr/>
        </p:nvSpPr>
        <p:spPr>
          <a:xfrm>
            <a:off x="1994307" y="1124711"/>
            <a:ext cx="1614830" cy="450007"/>
          </a:xfrm>
          <a:prstGeom prst="rect">
            <a:avLst/>
          </a:prstGeom>
          <a:solidFill>
            <a:srgbClr val="4A90C2"/>
          </a:solidFill>
          <a:ln w="12700">
            <a:solidFill>
              <a:srgbClr val="4A90C2"/>
            </a:solidFill>
            <a:prstDash val="solid"/>
          </a:ln>
        </p:spPr>
        <p:txBody>
          <a:bodyPr/>
          <a:lstStyle/>
          <a:p>
            <a:pPr defTabSz="685800"/>
            <a:endParaRPr lang="en-US">
              <a:solidFill>
                <a:prstClr val="black"/>
              </a:solidFill>
              <a:latin typeface="Calibri" panose="020F0502020204030204"/>
            </a:endParaRPr>
          </a:p>
        </p:txBody>
      </p:sp>
      <p:sp>
        <p:nvSpPr>
          <p:cNvPr id="19" name="Text 16"/>
          <p:cNvSpPr/>
          <p:nvPr/>
        </p:nvSpPr>
        <p:spPr>
          <a:xfrm>
            <a:off x="2104035" y="1216151"/>
            <a:ext cx="1505102" cy="281255"/>
          </a:xfrm>
          <a:prstGeom prst="rect">
            <a:avLst/>
          </a:prstGeom>
          <a:noFill/>
          <a:ln/>
        </p:spPr>
        <p:txBody>
          <a:bodyPr wrap="square" lIns="0" tIns="0" rIns="0" bIns="0" rtlCol="0" anchor="ctr"/>
          <a:lstStyle/>
          <a:p>
            <a:pPr defTabSz="685800"/>
            <a:r>
              <a:rPr lang="en-US" sz="1200" b="1" dirty="0">
                <a:solidFill>
                  <a:srgbClr val="FFFFFF"/>
                </a:solidFill>
                <a:latin typeface="Calibri" pitchFamily="34" charset="0"/>
                <a:ea typeface="Calibri" pitchFamily="34" charset="-122"/>
                <a:cs typeface="Calibri" pitchFamily="34" charset="-120"/>
              </a:rPr>
              <a:t>2.  Cost vs Impact</a:t>
            </a:r>
            <a:endParaRPr lang="en-US" sz="1300" dirty="0">
              <a:solidFill>
                <a:prstClr val="black"/>
              </a:solidFill>
              <a:latin typeface="Calibri" panose="020F0502020204030204"/>
            </a:endParaRPr>
          </a:p>
        </p:txBody>
      </p:sp>
      <p:sp>
        <p:nvSpPr>
          <p:cNvPr id="20" name="Text 17"/>
          <p:cNvSpPr/>
          <p:nvPr/>
        </p:nvSpPr>
        <p:spPr>
          <a:xfrm>
            <a:off x="2104035" y="1636775"/>
            <a:ext cx="1395374" cy="1406273"/>
          </a:xfrm>
          <a:prstGeom prst="rect">
            <a:avLst/>
          </a:prstGeom>
          <a:noFill/>
          <a:ln/>
        </p:spPr>
        <p:txBody>
          <a:bodyPr wrap="square" lIns="0" tIns="0" rIns="0" bIns="0" rtlCol="0" anchor="t"/>
          <a:lstStyle/>
          <a:p>
            <a:pPr defTabSz="685800"/>
            <a:r>
              <a:rPr lang="en-US" sz="1100" dirty="0">
                <a:solidFill>
                  <a:srgbClr val="333333"/>
                </a:solidFill>
                <a:latin typeface="Calibri" pitchFamily="34" charset="0"/>
                <a:ea typeface="Calibri" pitchFamily="34" charset="-122"/>
                <a:cs typeface="Calibri" pitchFamily="34" charset="-120"/>
              </a:rPr>
              <a:t>Plot each initiative on a two-axis grid comparing potential impact against the effort required. Four zones emerge: Quick Wins, Strategic Bets, Low Priority, and items to question.</a:t>
            </a:r>
            <a:endParaRPr lang="en-US" sz="1100" dirty="0">
              <a:solidFill>
                <a:prstClr val="black"/>
              </a:solidFill>
              <a:latin typeface="Calibri" panose="020F0502020204030204"/>
            </a:endParaRPr>
          </a:p>
        </p:txBody>
      </p:sp>
      <p:sp>
        <p:nvSpPr>
          <p:cNvPr id="21" name="Shape 18"/>
          <p:cNvSpPr/>
          <p:nvPr/>
        </p:nvSpPr>
        <p:spPr>
          <a:xfrm>
            <a:off x="2104035" y="3160055"/>
            <a:ext cx="1395374" cy="0"/>
          </a:xfrm>
          <a:prstGeom prst="line">
            <a:avLst/>
          </a:prstGeom>
          <a:noFill/>
          <a:ln w="6350">
            <a:solidFill>
              <a:srgbClr val="DDDDDD"/>
            </a:solidFill>
            <a:prstDash val="solid"/>
          </a:ln>
        </p:spPr>
        <p:txBody>
          <a:bodyPr/>
          <a:lstStyle/>
          <a:p>
            <a:pPr defTabSz="685800"/>
            <a:endParaRPr lang="en-US">
              <a:solidFill>
                <a:prstClr val="black"/>
              </a:solidFill>
              <a:latin typeface="Calibri" panose="020F0502020204030204"/>
            </a:endParaRPr>
          </a:p>
        </p:txBody>
      </p:sp>
      <p:sp>
        <p:nvSpPr>
          <p:cNvPr id="22" name="Text 19"/>
          <p:cNvSpPr/>
          <p:nvPr/>
        </p:nvSpPr>
        <p:spPr>
          <a:xfrm>
            <a:off x="2104035" y="3233206"/>
            <a:ext cx="1395374" cy="206253"/>
          </a:xfrm>
          <a:prstGeom prst="rect">
            <a:avLst/>
          </a:prstGeom>
          <a:noFill/>
          <a:ln/>
        </p:spPr>
        <p:txBody>
          <a:bodyPr wrap="square" lIns="0" tIns="0" rIns="0" bIns="0" rtlCol="0" anchor="ctr"/>
          <a:lstStyle/>
          <a:p>
            <a:pPr defTabSz="685800"/>
            <a:r>
              <a:rPr lang="en-US" sz="1050" b="1" dirty="0">
                <a:solidFill>
                  <a:srgbClr val="4A90C2"/>
                </a:solidFill>
                <a:latin typeface="Calibri" pitchFamily="34" charset="0"/>
                <a:ea typeface="Calibri" pitchFamily="34" charset="-122"/>
                <a:cs typeface="Calibri" pitchFamily="34" charset="-120"/>
              </a:rPr>
              <a:t>What you need:</a:t>
            </a:r>
            <a:endParaRPr lang="en-US" sz="1050" dirty="0">
              <a:solidFill>
                <a:prstClr val="black"/>
              </a:solidFill>
              <a:latin typeface="Calibri" panose="020F0502020204030204"/>
            </a:endParaRPr>
          </a:p>
        </p:txBody>
      </p:sp>
      <p:sp>
        <p:nvSpPr>
          <p:cNvPr id="23" name="Text 20"/>
          <p:cNvSpPr/>
          <p:nvPr/>
        </p:nvSpPr>
        <p:spPr>
          <a:xfrm>
            <a:off x="2104035" y="3437193"/>
            <a:ext cx="1395374" cy="992124"/>
          </a:xfrm>
          <a:prstGeom prst="rect">
            <a:avLst/>
          </a:prstGeom>
          <a:noFill/>
          <a:ln/>
        </p:spPr>
        <p:txBody>
          <a:bodyPr wrap="square" lIns="0" tIns="0" rIns="0" bIns="0" rtlCol="0" anchor="ctr"/>
          <a:lstStyle/>
          <a:p>
            <a:pPr marL="342892" indent="-342892" defTabSz="685800">
              <a:buSzPct val="100000"/>
              <a:buFontTx/>
              <a:buChar char="•"/>
            </a:pPr>
            <a:r>
              <a:rPr lang="en-US" sz="1050" dirty="0">
                <a:solidFill>
                  <a:srgbClr val="555555"/>
                </a:solidFill>
                <a:latin typeface="Calibri" pitchFamily="34" charset="0"/>
                <a:ea typeface="Calibri" pitchFamily="34" charset="-122"/>
                <a:cs typeface="Calibri" pitchFamily="34" charset="-120"/>
              </a:rPr>
              <a:t>D.A.R.T. labels on each initiative</a:t>
            </a:r>
            <a:endParaRPr lang="en-US" sz="1050" dirty="0">
              <a:solidFill>
                <a:prstClr val="black"/>
              </a:solidFill>
              <a:latin typeface="Calibri" panose="020F0502020204030204"/>
            </a:endParaRPr>
          </a:p>
          <a:p>
            <a:pPr marL="342892" indent="-342892" defTabSz="685800">
              <a:buSzPct val="100000"/>
              <a:buFontTx/>
              <a:buChar char="•"/>
            </a:pPr>
            <a:r>
              <a:rPr lang="en-US" sz="1050" dirty="0">
                <a:solidFill>
                  <a:srgbClr val="555555"/>
                </a:solidFill>
                <a:latin typeface="Calibri" pitchFamily="34" charset="0"/>
                <a:ea typeface="Calibri" pitchFamily="34" charset="-122"/>
                <a:cs typeface="Calibri" pitchFamily="34" charset="-120"/>
              </a:rPr>
              <a:t>Honest effort + impact estimates</a:t>
            </a:r>
            <a:endParaRPr lang="en-US" sz="1050" dirty="0">
              <a:solidFill>
                <a:prstClr val="black"/>
              </a:solidFill>
              <a:latin typeface="Calibri" panose="020F0502020204030204"/>
            </a:endParaRPr>
          </a:p>
          <a:p>
            <a:pPr marL="342892" indent="-342892" defTabSz="685800">
              <a:buSzPct val="100000"/>
              <a:buFontTx/>
              <a:buChar char="•"/>
            </a:pPr>
            <a:r>
              <a:rPr lang="en-US" sz="1050" dirty="0">
                <a:solidFill>
                  <a:srgbClr val="555555"/>
                </a:solidFill>
                <a:latin typeface="Calibri" pitchFamily="34" charset="0"/>
                <a:ea typeface="Calibri" pitchFamily="34" charset="-122"/>
                <a:cs typeface="Calibri" pitchFamily="34" charset="-120"/>
              </a:rPr>
              <a:t>Agreed priority tiers</a:t>
            </a:r>
            <a:endParaRPr lang="en-US" sz="900" dirty="0">
              <a:solidFill>
                <a:prstClr val="black"/>
              </a:solidFill>
              <a:latin typeface="Calibri" panose="020F0502020204030204"/>
            </a:endParaRPr>
          </a:p>
        </p:txBody>
      </p:sp>
      <p:sp>
        <p:nvSpPr>
          <p:cNvPr id="50" name="Shape 50"/>
          <p:cNvSpPr/>
          <p:nvPr/>
        </p:nvSpPr>
        <p:spPr>
          <a:xfrm>
            <a:off x="5534863" y="1124711"/>
            <a:ext cx="1614830" cy="3643321"/>
          </a:xfrm>
          <a:prstGeom prst="rect">
            <a:avLst/>
          </a:prstGeom>
          <a:solidFill>
            <a:srgbClr val="FFFFFF"/>
          </a:solidFill>
          <a:ln w="6350">
            <a:solidFill>
              <a:srgbClr val="CCCCCC"/>
            </a:solidFill>
            <a:prstDash val="solid"/>
          </a:ln>
        </p:spPr>
        <p:txBody>
          <a:bodyPr/>
          <a:lstStyle/>
          <a:p>
            <a:pPr defTabSz="685800"/>
            <a:endParaRPr lang="en-US">
              <a:solidFill>
                <a:prstClr val="black"/>
              </a:solidFill>
              <a:latin typeface="Calibri" panose="020F0502020204030204"/>
            </a:endParaRPr>
          </a:p>
        </p:txBody>
      </p:sp>
      <p:sp>
        <p:nvSpPr>
          <p:cNvPr id="51" name="Shape 51"/>
          <p:cNvSpPr/>
          <p:nvPr/>
        </p:nvSpPr>
        <p:spPr>
          <a:xfrm>
            <a:off x="5534863" y="1124711"/>
            <a:ext cx="1614830" cy="450007"/>
          </a:xfrm>
          <a:prstGeom prst="rect">
            <a:avLst/>
          </a:prstGeom>
          <a:solidFill>
            <a:srgbClr val="E07B39"/>
          </a:solidFill>
          <a:ln w="12700">
            <a:solidFill>
              <a:srgbClr val="E07B39"/>
            </a:solidFill>
            <a:prstDash val="solid"/>
          </a:ln>
        </p:spPr>
        <p:txBody>
          <a:bodyPr/>
          <a:lstStyle/>
          <a:p>
            <a:pPr defTabSz="685800"/>
            <a:endParaRPr lang="en-US">
              <a:solidFill>
                <a:prstClr val="black"/>
              </a:solidFill>
              <a:latin typeface="Calibri" panose="020F0502020204030204"/>
            </a:endParaRPr>
          </a:p>
        </p:txBody>
      </p:sp>
      <p:sp>
        <p:nvSpPr>
          <p:cNvPr id="52" name="Text 52"/>
          <p:cNvSpPr/>
          <p:nvPr/>
        </p:nvSpPr>
        <p:spPr>
          <a:xfrm>
            <a:off x="5644591" y="1216151"/>
            <a:ext cx="1505102" cy="281255"/>
          </a:xfrm>
          <a:prstGeom prst="rect">
            <a:avLst/>
          </a:prstGeom>
          <a:noFill/>
          <a:ln/>
        </p:spPr>
        <p:txBody>
          <a:bodyPr wrap="square" lIns="0" tIns="0" rIns="0" bIns="0" rtlCol="0" anchor="ctr"/>
          <a:lstStyle/>
          <a:p>
            <a:pPr defTabSz="685800"/>
            <a:r>
              <a:rPr lang="en-US" sz="1300" b="1" dirty="0">
                <a:solidFill>
                  <a:srgbClr val="FFFFFF"/>
                </a:solidFill>
                <a:latin typeface="Calibri" pitchFamily="34" charset="0"/>
                <a:ea typeface="Calibri" pitchFamily="34" charset="-122"/>
                <a:cs typeface="Calibri" pitchFamily="34" charset="-120"/>
              </a:rPr>
              <a:t>4.  Assign Leaders</a:t>
            </a:r>
            <a:endParaRPr lang="en-US" sz="1300" dirty="0">
              <a:solidFill>
                <a:prstClr val="black"/>
              </a:solidFill>
              <a:latin typeface="Calibri" panose="020F0502020204030204"/>
            </a:endParaRPr>
          </a:p>
        </p:txBody>
      </p:sp>
      <p:sp>
        <p:nvSpPr>
          <p:cNvPr id="53" name="Text 53"/>
          <p:cNvSpPr/>
          <p:nvPr/>
        </p:nvSpPr>
        <p:spPr>
          <a:xfrm>
            <a:off x="5644591" y="1636775"/>
            <a:ext cx="1395374" cy="1406273"/>
          </a:xfrm>
          <a:prstGeom prst="rect">
            <a:avLst/>
          </a:prstGeom>
          <a:noFill/>
          <a:ln/>
        </p:spPr>
        <p:txBody>
          <a:bodyPr wrap="square" lIns="0" tIns="0" rIns="0" bIns="0" rtlCol="0" anchor="t"/>
          <a:lstStyle/>
          <a:p>
            <a:pPr defTabSz="685800"/>
            <a:r>
              <a:rPr lang="en-US" sz="1100" dirty="0">
                <a:solidFill>
                  <a:srgbClr val="333333"/>
                </a:solidFill>
                <a:latin typeface="Calibri" pitchFamily="34" charset="0"/>
                <a:ea typeface="Calibri" pitchFamily="34" charset="-122"/>
                <a:cs typeface="Calibri" pitchFamily="34" charset="-120"/>
              </a:rPr>
              <a:t>Each active initiative needs a clearly identified owner. Assign a leader(s) responsible for organizing the work, coordinating with others, and keeping progress moving.</a:t>
            </a:r>
            <a:endParaRPr lang="en-US" sz="1100" dirty="0">
              <a:solidFill>
                <a:prstClr val="black"/>
              </a:solidFill>
              <a:latin typeface="Calibri" panose="020F0502020204030204"/>
            </a:endParaRPr>
          </a:p>
        </p:txBody>
      </p:sp>
      <p:sp>
        <p:nvSpPr>
          <p:cNvPr id="54" name="Shape 54"/>
          <p:cNvSpPr/>
          <p:nvPr/>
        </p:nvSpPr>
        <p:spPr>
          <a:xfrm>
            <a:off x="5644591" y="3160055"/>
            <a:ext cx="1395374" cy="0"/>
          </a:xfrm>
          <a:prstGeom prst="line">
            <a:avLst/>
          </a:prstGeom>
          <a:noFill/>
          <a:ln w="6350">
            <a:solidFill>
              <a:srgbClr val="DDDDDD"/>
            </a:solidFill>
            <a:prstDash val="solid"/>
          </a:ln>
        </p:spPr>
        <p:txBody>
          <a:bodyPr/>
          <a:lstStyle/>
          <a:p>
            <a:pPr defTabSz="685800"/>
            <a:endParaRPr lang="en-US">
              <a:solidFill>
                <a:prstClr val="black"/>
              </a:solidFill>
              <a:latin typeface="Calibri" panose="020F0502020204030204"/>
            </a:endParaRPr>
          </a:p>
        </p:txBody>
      </p:sp>
      <p:sp>
        <p:nvSpPr>
          <p:cNvPr id="55" name="Text 55"/>
          <p:cNvSpPr/>
          <p:nvPr/>
        </p:nvSpPr>
        <p:spPr>
          <a:xfrm>
            <a:off x="5644591" y="3233206"/>
            <a:ext cx="1395374" cy="206253"/>
          </a:xfrm>
          <a:prstGeom prst="rect">
            <a:avLst/>
          </a:prstGeom>
          <a:noFill/>
          <a:ln/>
        </p:spPr>
        <p:txBody>
          <a:bodyPr wrap="square" lIns="0" tIns="0" rIns="0" bIns="0" rtlCol="0" anchor="ctr"/>
          <a:lstStyle/>
          <a:p>
            <a:pPr defTabSz="685800"/>
            <a:r>
              <a:rPr lang="en-US" sz="1050" b="1" dirty="0">
                <a:solidFill>
                  <a:srgbClr val="E07B39"/>
                </a:solidFill>
                <a:latin typeface="Calibri" pitchFamily="34" charset="0"/>
                <a:ea typeface="Calibri" pitchFamily="34" charset="-122"/>
                <a:cs typeface="Calibri" pitchFamily="34" charset="-120"/>
              </a:rPr>
              <a:t>What you need:</a:t>
            </a:r>
            <a:endParaRPr lang="en-US" sz="1050" dirty="0">
              <a:solidFill>
                <a:prstClr val="black"/>
              </a:solidFill>
              <a:latin typeface="Calibri" panose="020F0502020204030204"/>
            </a:endParaRPr>
          </a:p>
        </p:txBody>
      </p:sp>
      <p:sp>
        <p:nvSpPr>
          <p:cNvPr id="56" name="Text 56"/>
          <p:cNvSpPr/>
          <p:nvPr/>
        </p:nvSpPr>
        <p:spPr>
          <a:xfrm>
            <a:off x="5644591" y="3445721"/>
            <a:ext cx="1395374" cy="876571"/>
          </a:xfrm>
          <a:prstGeom prst="rect">
            <a:avLst/>
          </a:prstGeom>
          <a:noFill/>
          <a:ln/>
        </p:spPr>
        <p:txBody>
          <a:bodyPr wrap="square" lIns="0" tIns="0" rIns="0" bIns="0" rtlCol="0" anchor="ctr"/>
          <a:lstStyle/>
          <a:p>
            <a:pPr marL="342892" indent="-342892" defTabSz="685800">
              <a:buSzPct val="100000"/>
              <a:buFontTx/>
              <a:buChar char="•"/>
            </a:pPr>
            <a:r>
              <a:rPr lang="en-US" sz="1050" dirty="0">
                <a:solidFill>
                  <a:srgbClr val="555555"/>
                </a:solidFill>
                <a:latin typeface="Calibri" pitchFamily="34" charset="0"/>
                <a:ea typeface="Calibri" pitchFamily="34" charset="-122"/>
                <a:cs typeface="Calibri" pitchFamily="34" charset="-120"/>
              </a:rPr>
              <a:t>Quick wins identified</a:t>
            </a:r>
            <a:endParaRPr lang="en-US" sz="1050" dirty="0">
              <a:solidFill>
                <a:prstClr val="black"/>
              </a:solidFill>
              <a:latin typeface="Calibri" panose="020F0502020204030204"/>
            </a:endParaRPr>
          </a:p>
          <a:p>
            <a:pPr marL="342892" indent="-342892" defTabSz="685800">
              <a:buSzPct val="100000"/>
              <a:buFontTx/>
              <a:buChar char="•"/>
            </a:pPr>
            <a:r>
              <a:rPr lang="en-US" sz="1050" dirty="0">
                <a:solidFill>
                  <a:srgbClr val="555555"/>
                </a:solidFill>
                <a:latin typeface="Calibri" pitchFamily="34" charset="0"/>
                <a:ea typeface="Calibri" pitchFamily="34" charset="-122"/>
                <a:cs typeface="Calibri" pitchFamily="34" charset="-120"/>
              </a:rPr>
              <a:t>Initiative leaders assigned</a:t>
            </a:r>
            <a:endParaRPr lang="en-US" sz="1050" dirty="0">
              <a:solidFill>
                <a:prstClr val="black"/>
              </a:solidFill>
              <a:latin typeface="Calibri" panose="020F0502020204030204"/>
            </a:endParaRPr>
          </a:p>
          <a:p>
            <a:pPr marL="342892" indent="-342892" defTabSz="685800">
              <a:buSzPct val="100000"/>
              <a:buFontTx/>
              <a:buChar char="•"/>
            </a:pPr>
            <a:r>
              <a:rPr lang="en-US" sz="1050" dirty="0">
                <a:solidFill>
                  <a:srgbClr val="555555"/>
                </a:solidFill>
                <a:latin typeface="Calibri" pitchFamily="34" charset="0"/>
                <a:ea typeface="Calibri" pitchFamily="34" charset="-122"/>
                <a:cs typeface="Calibri" pitchFamily="34" charset="-120"/>
              </a:rPr>
              <a:t>Committed owners</a:t>
            </a:r>
            <a:endParaRPr lang="en-US" sz="1050" dirty="0">
              <a:solidFill>
                <a:prstClr val="black"/>
              </a:solidFill>
              <a:latin typeface="Calibri" panose="020F0502020204030204"/>
            </a:endParaRPr>
          </a:p>
        </p:txBody>
      </p:sp>
      <p:sp>
        <p:nvSpPr>
          <p:cNvPr id="25" name="Shape 22"/>
          <p:cNvSpPr/>
          <p:nvPr/>
        </p:nvSpPr>
        <p:spPr>
          <a:xfrm>
            <a:off x="3764585" y="1124711"/>
            <a:ext cx="1614830" cy="450007"/>
          </a:xfrm>
          <a:prstGeom prst="rect">
            <a:avLst/>
          </a:prstGeom>
          <a:solidFill>
            <a:srgbClr val="2E7D4F"/>
          </a:solidFill>
          <a:ln w="12700">
            <a:solidFill>
              <a:srgbClr val="2E7D4F"/>
            </a:solidFill>
            <a:prstDash val="solid"/>
          </a:ln>
        </p:spPr>
        <p:txBody>
          <a:bodyPr/>
          <a:lstStyle/>
          <a:p>
            <a:pPr defTabSz="685800"/>
            <a:endParaRPr lang="en-US">
              <a:solidFill>
                <a:prstClr val="black"/>
              </a:solidFill>
              <a:latin typeface="Calibri" panose="020F0502020204030204"/>
            </a:endParaRPr>
          </a:p>
        </p:txBody>
      </p:sp>
      <p:sp>
        <p:nvSpPr>
          <p:cNvPr id="27" name="Text 24"/>
          <p:cNvSpPr/>
          <p:nvPr/>
        </p:nvSpPr>
        <p:spPr>
          <a:xfrm>
            <a:off x="3874313" y="1216151"/>
            <a:ext cx="1505102" cy="281255"/>
          </a:xfrm>
          <a:prstGeom prst="rect">
            <a:avLst/>
          </a:prstGeom>
          <a:noFill/>
          <a:ln/>
        </p:spPr>
        <p:txBody>
          <a:bodyPr wrap="square" lIns="0" tIns="0" rIns="0" bIns="0" rtlCol="0" anchor="ctr"/>
          <a:lstStyle/>
          <a:p>
            <a:pPr defTabSz="685800"/>
            <a:r>
              <a:rPr lang="en-US" sz="1300" b="1" dirty="0">
                <a:solidFill>
                  <a:srgbClr val="FFFFFF"/>
                </a:solidFill>
                <a:latin typeface="Calibri" pitchFamily="34" charset="0"/>
                <a:ea typeface="Calibri" pitchFamily="34" charset="-122"/>
                <a:cs typeface="Calibri" pitchFamily="34" charset="-120"/>
              </a:rPr>
              <a:t>3.  Quick Wins</a:t>
            </a:r>
            <a:endParaRPr lang="en-US" sz="1300" dirty="0">
              <a:solidFill>
                <a:prstClr val="black"/>
              </a:solidFill>
              <a:latin typeface="Calibri" panose="020F0502020204030204"/>
            </a:endParaRPr>
          </a:p>
        </p:txBody>
      </p:sp>
      <p:sp>
        <p:nvSpPr>
          <p:cNvPr id="28" name="Text 25"/>
          <p:cNvSpPr/>
          <p:nvPr/>
        </p:nvSpPr>
        <p:spPr>
          <a:xfrm>
            <a:off x="3874313" y="1636775"/>
            <a:ext cx="1395374" cy="1406273"/>
          </a:xfrm>
          <a:prstGeom prst="rect">
            <a:avLst/>
          </a:prstGeom>
          <a:noFill/>
          <a:ln/>
        </p:spPr>
        <p:txBody>
          <a:bodyPr wrap="square" lIns="0" tIns="0" rIns="0" bIns="0" rtlCol="0" anchor="t"/>
          <a:lstStyle/>
          <a:p>
            <a:pPr defTabSz="685800"/>
            <a:r>
              <a:rPr lang="en-US" sz="1100" dirty="0">
                <a:solidFill>
                  <a:srgbClr val="333333"/>
                </a:solidFill>
                <a:latin typeface="Calibri" pitchFamily="34" charset="0"/>
                <a:ea typeface="Calibri" pitchFamily="34" charset="-122"/>
                <a:cs typeface="Calibri" pitchFamily="34" charset="-120"/>
              </a:rPr>
              <a:t>Identify the high-impact, low-cost initiatives. Act on these first to build momentum and demonstrate early progress.</a:t>
            </a:r>
            <a:endParaRPr lang="en-US" sz="1100" dirty="0">
              <a:solidFill>
                <a:prstClr val="black"/>
              </a:solidFill>
              <a:latin typeface="Calibri" panose="020F0502020204030204"/>
            </a:endParaRPr>
          </a:p>
        </p:txBody>
      </p:sp>
      <p:sp>
        <p:nvSpPr>
          <p:cNvPr id="29" name="Shape 26"/>
          <p:cNvSpPr/>
          <p:nvPr/>
        </p:nvSpPr>
        <p:spPr>
          <a:xfrm>
            <a:off x="3874313" y="3160055"/>
            <a:ext cx="1395374" cy="0"/>
          </a:xfrm>
          <a:prstGeom prst="line">
            <a:avLst/>
          </a:prstGeom>
          <a:noFill/>
          <a:ln w="6350">
            <a:solidFill>
              <a:srgbClr val="DDDDDD"/>
            </a:solidFill>
            <a:prstDash val="solid"/>
          </a:ln>
        </p:spPr>
        <p:txBody>
          <a:bodyPr/>
          <a:lstStyle/>
          <a:p>
            <a:pPr defTabSz="685800"/>
            <a:endParaRPr lang="en-US">
              <a:solidFill>
                <a:prstClr val="black"/>
              </a:solidFill>
              <a:latin typeface="Calibri" panose="020F0502020204030204"/>
            </a:endParaRPr>
          </a:p>
        </p:txBody>
      </p:sp>
      <p:sp>
        <p:nvSpPr>
          <p:cNvPr id="30" name="Text 27"/>
          <p:cNvSpPr/>
          <p:nvPr/>
        </p:nvSpPr>
        <p:spPr>
          <a:xfrm>
            <a:off x="3874313" y="3233206"/>
            <a:ext cx="1395374" cy="206253"/>
          </a:xfrm>
          <a:prstGeom prst="rect">
            <a:avLst/>
          </a:prstGeom>
          <a:noFill/>
          <a:ln/>
        </p:spPr>
        <p:txBody>
          <a:bodyPr wrap="square" lIns="0" tIns="0" rIns="0" bIns="0" rtlCol="0" anchor="ctr"/>
          <a:lstStyle/>
          <a:p>
            <a:pPr defTabSz="685800"/>
            <a:r>
              <a:rPr lang="en-US" sz="1050" b="1" dirty="0">
                <a:solidFill>
                  <a:srgbClr val="2E7D4F"/>
                </a:solidFill>
                <a:latin typeface="Calibri" pitchFamily="34" charset="0"/>
                <a:ea typeface="Calibri" pitchFamily="34" charset="-122"/>
                <a:cs typeface="Calibri" pitchFamily="34" charset="-120"/>
              </a:rPr>
              <a:t>What you need:</a:t>
            </a:r>
            <a:endParaRPr lang="en-US" sz="1050" dirty="0">
              <a:solidFill>
                <a:prstClr val="black"/>
              </a:solidFill>
              <a:latin typeface="Calibri" panose="020F0502020204030204"/>
            </a:endParaRPr>
          </a:p>
        </p:txBody>
      </p:sp>
      <p:sp>
        <p:nvSpPr>
          <p:cNvPr id="31" name="Text 28"/>
          <p:cNvSpPr/>
          <p:nvPr/>
        </p:nvSpPr>
        <p:spPr>
          <a:xfrm>
            <a:off x="3874313" y="3439459"/>
            <a:ext cx="1395374" cy="815258"/>
          </a:xfrm>
          <a:prstGeom prst="rect">
            <a:avLst/>
          </a:prstGeom>
          <a:noFill/>
          <a:ln/>
        </p:spPr>
        <p:txBody>
          <a:bodyPr wrap="square" lIns="0" tIns="0" rIns="0" bIns="0" rtlCol="0" anchor="ctr"/>
          <a:lstStyle/>
          <a:p>
            <a:pPr marL="342892" indent="-342892" defTabSz="685800">
              <a:buSzPct val="100000"/>
              <a:buFontTx/>
              <a:buChar char="•"/>
            </a:pPr>
            <a:r>
              <a:rPr lang="en-US" sz="1050" dirty="0">
                <a:solidFill>
                  <a:srgbClr val="555555"/>
                </a:solidFill>
                <a:latin typeface="Calibri" pitchFamily="34" charset="0"/>
                <a:ea typeface="Calibri" pitchFamily="34" charset="-122"/>
                <a:cs typeface="Calibri" pitchFamily="34" charset="-120"/>
              </a:rPr>
              <a:t>Completed Cost vs Impact analysis</a:t>
            </a:r>
            <a:endParaRPr lang="en-US" sz="1050" dirty="0">
              <a:solidFill>
                <a:prstClr val="black"/>
              </a:solidFill>
              <a:latin typeface="Calibri" panose="020F0502020204030204"/>
            </a:endParaRPr>
          </a:p>
          <a:p>
            <a:pPr marL="342892" indent="-342892" defTabSz="685800">
              <a:buSzPct val="100000"/>
              <a:buFontTx/>
              <a:buChar char="•"/>
            </a:pPr>
            <a:r>
              <a:rPr lang="en-US" sz="1050" dirty="0">
                <a:solidFill>
                  <a:srgbClr val="555555"/>
                </a:solidFill>
                <a:latin typeface="Calibri" pitchFamily="34" charset="0"/>
                <a:ea typeface="Calibri" pitchFamily="34" charset="-122"/>
                <a:cs typeface="Calibri" pitchFamily="34" charset="-120"/>
              </a:rPr>
              <a:t>2-3 initiatives in upper-right quadrant</a:t>
            </a:r>
            <a:endParaRPr lang="en-US" sz="1050" dirty="0">
              <a:solidFill>
                <a:prstClr val="black"/>
              </a:solidFill>
              <a:latin typeface="Calibri" panose="020F0502020204030204"/>
            </a:endParaRPr>
          </a:p>
        </p:txBody>
      </p:sp>
      <p:sp>
        <p:nvSpPr>
          <p:cNvPr id="32" name="Shape 29"/>
          <p:cNvSpPr/>
          <p:nvPr/>
        </p:nvSpPr>
        <p:spPr>
          <a:xfrm>
            <a:off x="7305141" y="1124711"/>
            <a:ext cx="1614830" cy="3643321"/>
          </a:xfrm>
          <a:prstGeom prst="rect">
            <a:avLst/>
          </a:prstGeom>
          <a:solidFill>
            <a:srgbClr val="FFFFFF"/>
          </a:solidFill>
          <a:ln w="6350">
            <a:solidFill>
              <a:srgbClr val="CCCCCC"/>
            </a:solidFill>
            <a:prstDash val="solid"/>
          </a:ln>
        </p:spPr>
        <p:txBody>
          <a:bodyPr/>
          <a:lstStyle/>
          <a:p>
            <a:pPr defTabSz="685800"/>
            <a:endParaRPr lang="en-US">
              <a:solidFill>
                <a:prstClr val="black"/>
              </a:solidFill>
              <a:latin typeface="Calibri" panose="020F0502020204030204"/>
            </a:endParaRPr>
          </a:p>
        </p:txBody>
      </p:sp>
      <p:sp>
        <p:nvSpPr>
          <p:cNvPr id="33" name="Shape 30"/>
          <p:cNvSpPr/>
          <p:nvPr/>
        </p:nvSpPr>
        <p:spPr>
          <a:xfrm>
            <a:off x="7305141" y="1124711"/>
            <a:ext cx="1614830" cy="450007"/>
          </a:xfrm>
          <a:prstGeom prst="rect">
            <a:avLst/>
          </a:prstGeom>
          <a:solidFill>
            <a:srgbClr val="6B4C9A"/>
          </a:solidFill>
          <a:ln w="12700">
            <a:solidFill>
              <a:srgbClr val="6B4C9A"/>
            </a:solidFill>
            <a:prstDash val="solid"/>
          </a:ln>
        </p:spPr>
        <p:txBody>
          <a:bodyPr/>
          <a:lstStyle/>
          <a:p>
            <a:pPr defTabSz="685800"/>
            <a:endParaRPr lang="en-US">
              <a:solidFill>
                <a:prstClr val="black"/>
              </a:solidFill>
              <a:latin typeface="Calibri" panose="020F0502020204030204"/>
            </a:endParaRPr>
          </a:p>
        </p:txBody>
      </p:sp>
      <p:sp>
        <p:nvSpPr>
          <p:cNvPr id="35" name="Text 32"/>
          <p:cNvSpPr/>
          <p:nvPr/>
        </p:nvSpPr>
        <p:spPr>
          <a:xfrm>
            <a:off x="7414869" y="1216151"/>
            <a:ext cx="1505102" cy="281255"/>
          </a:xfrm>
          <a:prstGeom prst="rect">
            <a:avLst/>
          </a:prstGeom>
          <a:noFill/>
          <a:ln/>
        </p:spPr>
        <p:txBody>
          <a:bodyPr wrap="square" lIns="0" tIns="0" rIns="0" bIns="0" rtlCol="0" anchor="ctr"/>
          <a:lstStyle/>
          <a:p>
            <a:pPr defTabSz="685800"/>
            <a:r>
              <a:rPr lang="en-US" sz="1300" b="1" dirty="0">
                <a:solidFill>
                  <a:srgbClr val="FFFFFF"/>
                </a:solidFill>
                <a:latin typeface="Calibri" pitchFamily="34" charset="0"/>
                <a:ea typeface="Calibri" pitchFamily="34" charset="-122"/>
                <a:cs typeface="Calibri" pitchFamily="34" charset="-120"/>
              </a:rPr>
              <a:t>5.  Communication</a:t>
            </a:r>
            <a:endParaRPr lang="en-US" sz="1300" dirty="0">
              <a:solidFill>
                <a:prstClr val="black"/>
              </a:solidFill>
              <a:latin typeface="Calibri" panose="020F0502020204030204"/>
            </a:endParaRPr>
          </a:p>
        </p:txBody>
      </p:sp>
      <p:sp>
        <p:nvSpPr>
          <p:cNvPr id="36" name="Text 33"/>
          <p:cNvSpPr/>
          <p:nvPr/>
        </p:nvSpPr>
        <p:spPr>
          <a:xfrm>
            <a:off x="7414869" y="1636775"/>
            <a:ext cx="1395374" cy="1406273"/>
          </a:xfrm>
          <a:prstGeom prst="rect">
            <a:avLst/>
          </a:prstGeom>
          <a:noFill/>
          <a:ln/>
        </p:spPr>
        <p:txBody>
          <a:bodyPr wrap="square" lIns="0" tIns="0" rIns="0" bIns="0" rtlCol="0" anchor="t"/>
          <a:lstStyle/>
          <a:p>
            <a:pPr defTabSz="685800"/>
            <a:r>
              <a:rPr lang="en-US" sz="1100" dirty="0">
                <a:solidFill>
                  <a:srgbClr val="333333"/>
                </a:solidFill>
                <a:latin typeface="Calibri" pitchFamily="34" charset="0"/>
                <a:ea typeface="Calibri" pitchFamily="34" charset="-122"/>
                <a:cs typeface="Calibri" pitchFamily="34" charset="-120"/>
              </a:rPr>
              <a:t>Identify the key stakeholders connected to your work. Set recurring check-ins at the right frequency to keep everyone aligned and prevent duplication of effort.</a:t>
            </a:r>
            <a:endParaRPr lang="en-US" sz="1100" dirty="0">
              <a:solidFill>
                <a:prstClr val="black"/>
              </a:solidFill>
              <a:latin typeface="Calibri" panose="020F0502020204030204"/>
            </a:endParaRPr>
          </a:p>
        </p:txBody>
      </p:sp>
      <p:sp>
        <p:nvSpPr>
          <p:cNvPr id="37" name="Shape 34"/>
          <p:cNvSpPr/>
          <p:nvPr/>
        </p:nvSpPr>
        <p:spPr>
          <a:xfrm>
            <a:off x="7414869" y="3160055"/>
            <a:ext cx="1395374" cy="0"/>
          </a:xfrm>
          <a:prstGeom prst="line">
            <a:avLst/>
          </a:prstGeom>
          <a:noFill/>
          <a:ln w="6350">
            <a:solidFill>
              <a:srgbClr val="DDDDDD"/>
            </a:solidFill>
            <a:prstDash val="solid"/>
          </a:ln>
        </p:spPr>
        <p:txBody>
          <a:bodyPr/>
          <a:lstStyle/>
          <a:p>
            <a:pPr defTabSz="685800"/>
            <a:endParaRPr lang="en-US">
              <a:solidFill>
                <a:prstClr val="black"/>
              </a:solidFill>
              <a:latin typeface="Calibri" panose="020F0502020204030204"/>
            </a:endParaRPr>
          </a:p>
        </p:txBody>
      </p:sp>
      <p:sp>
        <p:nvSpPr>
          <p:cNvPr id="38" name="Text 35"/>
          <p:cNvSpPr/>
          <p:nvPr/>
        </p:nvSpPr>
        <p:spPr>
          <a:xfrm>
            <a:off x="7414869" y="3233206"/>
            <a:ext cx="1395374" cy="206253"/>
          </a:xfrm>
          <a:prstGeom prst="rect">
            <a:avLst/>
          </a:prstGeom>
          <a:noFill/>
          <a:ln/>
        </p:spPr>
        <p:txBody>
          <a:bodyPr wrap="square" lIns="0" tIns="0" rIns="0" bIns="0" rtlCol="0" anchor="ctr"/>
          <a:lstStyle/>
          <a:p>
            <a:pPr defTabSz="685800"/>
            <a:r>
              <a:rPr lang="en-US" sz="1050" b="1" dirty="0">
                <a:solidFill>
                  <a:srgbClr val="6B4C9A"/>
                </a:solidFill>
                <a:latin typeface="Calibri" pitchFamily="34" charset="0"/>
                <a:ea typeface="Calibri" pitchFamily="34" charset="-122"/>
                <a:cs typeface="Calibri" pitchFamily="34" charset="-120"/>
              </a:rPr>
              <a:t>What you need:</a:t>
            </a:r>
            <a:endParaRPr lang="en-US" sz="1050" dirty="0">
              <a:solidFill>
                <a:prstClr val="black"/>
              </a:solidFill>
              <a:latin typeface="Calibri" panose="020F0502020204030204"/>
            </a:endParaRPr>
          </a:p>
        </p:txBody>
      </p:sp>
      <p:sp>
        <p:nvSpPr>
          <p:cNvPr id="39" name="Text 36"/>
          <p:cNvSpPr/>
          <p:nvPr/>
        </p:nvSpPr>
        <p:spPr>
          <a:xfrm>
            <a:off x="7414869" y="3434375"/>
            <a:ext cx="1395374" cy="1004586"/>
          </a:xfrm>
          <a:prstGeom prst="rect">
            <a:avLst/>
          </a:prstGeom>
          <a:noFill/>
          <a:ln/>
        </p:spPr>
        <p:txBody>
          <a:bodyPr wrap="square" lIns="0" tIns="0" rIns="0" bIns="0" rtlCol="0" anchor="ctr"/>
          <a:lstStyle/>
          <a:p>
            <a:pPr marL="342892" indent="-342892" defTabSz="685800">
              <a:buSzPct val="100000"/>
              <a:buFontTx/>
              <a:buChar char="•"/>
            </a:pPr>
            <a:r>
              <a:rPr lang="en-US" sz="1050" dirty="0">
                <a:solidFill>
                  <a:srgbClr val="555555"/>
                </a:solidFill>
                <a:latin typeface="Calibri" pitchFamily="34" charset="0"/>
                <a:ea typeface="Calibri" pitchFamily="34" charset="-122"/>
                <a:cs typeface="Calibri" pitchFamily="34" charset="-120"/>
              </a:rPr>
              <a:t>Completed priority list</a:t>
            </a:r>
            <a:endParaRPr lang="en-US" sz="1050" dirty="0">
              <a:solidFill>
                <a:prstClr val="black"/>
              </a:solidFill>
              <a:latin typeface="Calibri" panose="020F0502020204030204"/>
            </a:endParaRPr>
          </a:p>
          <a:p>
            <a:pPr marL="342892" indent="-342892" defTabSz="685800">
              <a:buSzPct val="100000"/>
              <a:buFontTx/>
              <a:buChar char="•"/>
            </a:pPr>
            <a:r>
              <a:rPr lang="en-US" sz="1050" dirty="0">
                <a:solidFill>
                  <a:srgbClr val="555555"/>
                </a:solidFill>
                <a:latin typeface="Calibri" pitchFamily="34" charset="0"/>
                <a:ea typeface="Calibri" pitchFamily="34" charset="-122"/>
                <a:cs typeface="Calibri" pitchFamily="34" charset="-120"/>
              </a:rPr>
              <a:t>Key stakeholders identified</a:t>
            </a:r>
            <a:endParaRPr lang="en-US" sz="1050" dirty="0">
              <a:solidFill>
                <a:prstClr val="black"/>
              </a:solidFill>
              <a:latin typeface="Calibri" panose="020F0502020204030204"/>
            </a:endParaRPr>
          </a:p>
          <a:p>
            <a:pPr marL="342892" indent="-342892" defTabSz="685800">
              <a:buSzPct val="100000"/>
              <a:buFontTx/>
              <a:buChar char="•"/>
            </a:pPr>
            <a:r>
              <a:rPr lang="en-US" sz="1050" dirty="0">
                <a:solidFill>
                  <a:srgbClr val="555555"/>
                </a:solidFill>
                <a:latin typeface="Calibri" pitchFamily="34" charset="0"/>
                <a:ea typeface="Calibri" pitchFamily="34" charset="-122"/>
                <a:cs typeface="Calibri" pitchFamily="34" charset="-120"/>
              </a:rPr>
              <a:t>Agreed meeting cadences</a:t>
            </a:r>
            <a:endParaRPr lang="en-US" sz="1050" dirty="0">
              <a:solidFill>
                <a:prstClr val="black"/>
              </a:solidFill>
              <a:latin typeface="Calibri" panose="020F0502020204030204"/>
            </a:endParaRPr>
          </a:p>
        </p:txBody>
      </p:sp>
      <p:pic>
        <p:nvPicPr>
          <p:cNvPr id="40" name="Image 0">
            <a:hlinkClick r:id="rId3"/>
            <a:extLst>
              <a:ext uri="{FF2B5EF4-FFF2-40B4-BE49-F238E27FC236}">
                <a16:creationId xmlns:a16="http://schemas.microsoft.com/office/drawing/2014/main" id="{A23AE4CD-2313-D0B3-0B47-9A7C632DB967}"/>
              </a:ext>
            </a:extLst>
          </p:cNvPr>
          <p:cNvPicPr>
            <a:picLocks noChangeAspect="1"/>
          </p:cNvPicPr>
          <p:nvPr/>
        </p:nvPicPr>
        <p:blipFill>
          <a:blip r:embed="rId4"/>
          <a:srcRect/>
          <a:stretch/>
        </p:blipFill>
        <p:spPr>
          <a:xfrm>
            <a:off x="7137219" y="219169"/>
            <a:ext cx="1878197" cy="26515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596646"/>
          </a:xfrm>
          <a:prstGeom prst="rect">
            <a:avLst/>
          </a:prstGeom>
          <a:solidFill>
            <a:srgbClr val="1A2744"/>
          </a:solidFill>
          <a:ln w="12700">
            <a:solidFill>
              <a:srgbClr val="1A2744"/>
            </a:solidFill>
            <a:prstDash val="solid"/>
          </a:ln>
        </p:spPr>
        <p:txBody>
          <a:bodyPr/>
          <a:lstStyle/>
          <a:p>
            <a:pPr defTabSz="685800"/>
            <a:endParaRPr lang="en-US" sz="1350">
              <a:solidFill>
                <a:prstClr val="black"/>
              </a:solidFill>
              <a:latin typeface="Calibri" panose="020F0502020204030204"/>
            </a:endParaRPr>
          </a:p>
        </p:txBody>
      </p:sp>
      <p:sp>
        <p:nvSpPr>
          <p:cNvPr id="3" name="Shape 1"/>
          <p:cNvSpPr/>
          <p:nvPr/>
        </p:nvSpPr>
        <p:spPr>
          <a:xfrm>
            <a:off x="0" y="575726"/>
            <a:ext cx="9144000" cy="34290"/>
          </a:xfrm>
          <a:prstGeom prst="rect">
            <a:avLst/>
          </a:prstGeom>
          <a:solidFill>
            <a:srgbClr val="B9913A"/>
          </a:solidFill>
          <a:ln w="12700">
            <a:solidFill>
              <a:srgbClr val="B9913A"/>
            </a:solidFill>
            <a:prstDash val="solid"/>
          </a:ln>
        </p:spPr>
        <p:txBody>
          <a:bodyPr/>
          <a:lstStyle/>
          <a:p>
            <a:pPr defTabSz="685800"/>
            <a:endParaRPr lang="en-US" sz="1350">
              <a:solidFill>
                <a:prstClr val="black"/>
              </a:solidFill>
              <a:latin typeface="Calibri" panose="020F0502020204030204"/>
            </a:endParaRPr>
          </a:p>
        </p:txBody>
      </p:sp>
      <p:sp>
        <p:nvSpPr>
          <p:cNvPr id="5" name="Text 2"/>
          <p:cNvSpPr/>
          <p:nvPr/>
        </p:nvSpPr>
        <p:spPr>
          <a:xfrm>
            <a:off x="151856" y="68580"/>
            <a:ext cx="6172200" cy="480060"/>
          </a:xfrm>
          <a:prstGeom prst="rect">
            <a:avLst/>
          </a:prstGeom>
          <a:noFill/>
          <a:ln/>
        </p:spPr>
        <p:txBody>
          <a:bodyPr wrap="square" rtlCol="0" anchor="ctr"/>
          <a:lstStyle/>
          <a:p>
            <a:pPr defTabSz="685800"/>
            <a:r>
              <a:rPr lang="en-US" sz="2400" dirty="0">
                <a:solidFill>
                  <a:srgbClr val="FFFFFF"/>
                </a:solidFill>
                <a:latin typeface="Calibri Light" pitchFamily="34" charset="0"/>
                <a:ea typeface="Calibri Light" pitchFamily="34" charset="-122"/>
                <a:cs typeface="Calibri Light" pitchFamily="34" charset="-120"/>
              </a:rPr>
              <a:t>How to Use This Template</a:t>
            </a:r>
            <a:endParaRPr lang="en-US" sz="2400" dirty="0">
              <a:solidFill>
                <a:prstClr val="black"/>
              </a:solidFill>
              <a:latin typeface="Calibri" panose="020F0502020204030204"/>
            </a:endParaRPr>
          </a:p>
        </p:txBody>
      </p:sp>
      <p:sp>
        <p:nvSpPr>
          <p:cNvPr id="6" name="Shape 3"/>
          <p:cNvSpPr/>
          <p:nvPr/>
        </p:nvSpPr>
        <p:spPr>
          <a:xfrm>
            <a:off x="240030" y="891540"/>
            <a:ext cx="4217670" cy="1200150"/>
          </a:xfrm>
          <a:prstGeom prst="rect">
            <a:avLst/>
          </a:prstGeom>
          <a:solidFill>
            <a:srgbClr val="FFFFFF"/>
          </a:solidFill>
          <a:ln w="12700">
            <a:solidFill>
              <a:srgbClr val="D8D0C4"/>
            </a:solidFill>
            <a:prstDash val="solid"/>
          </a:ln>
          <a:effectLst>
            <a:outerShdw blurRad="63500" dist="25400" dir="8100000" algn="bl" rotWithShape="0">
              <a:srgbClr val="000000">
                <a:alpha val="15000"/>
              </a:srgbClr>
            </a:outerShdw>
          </a:effectLst>
        </p:spPr>
        <p:txBody>
          <a:bodyPr/>
          <a:lstStyle/>
          <a:p>
            <a:pPr defTabSz="685800"/>
            <a:endParaRPr lang="en-US" sz="1350">
              <a:solidFill>
                <a:prstClr val="black"/>
              </a:solidFill>
              <a:latin typeface="Calibri" panose="020F0502020204030204"/>
            </a:endParaRPr>
          </a:p>
        </p:txBody>
      </p:sp>
      <p:sp>
        <p:nvSpPr>
          <p:cNvPr id="7" name="Shape 4"/>
          <p:cNvSpPr/>
          <p:nvPr/>
        </p:nvSpPr>
        <p:spPr>
          <a:xfrm>
            <a:off x="240030" y="891540"/>
            <a:ext cx="288036" cy="1200150"/>
          </a:xfrm>
          <a:prstGeom prst="rect">
            <a:avLst/>
          </a:prstGeom>
          <a:solidFill>
            <a:srgbClr val="1A2744"/>
          </a:solidFill>
          <a:ln w="12700">
            <a:solidFill>
              <a:srgbClr val="1A2744"/>
            </a:solidFill>
            <a:prstDash val="solid"/>
          </a:ln>
        </p:spPr>
        <p:txBody>
          <a:bodyPr/>
          <a:lstStyle/>
          <a:p>
            <a:pPr defTabSz="685800"/>
            <a:endParaRPr lang="en-US" sz="1350">
              <a:solidFill>
                <a:prstClr val="black"/>
              </a:solidFill>
              <a:latin typeface="Calibri" panose="020F0502020204030204"/>
            </a:endParaRPr>
          </a:p>
        </p:txBody>
      </p:sp>
      <p:sp>
        <p:nvSpPr>
          <p:cNvPr id="8" name="Text 5"/>
          <p:cNvSpPr/>
          <p:nvPr/>
        </p:nvSpPr>
        <p:spPr>
          <a:xfrm>
            <a:off x="240030" y="891540"/>
            <a:ext cx="288036" cy="1200150"/>
          </a:xfrm>
          <a:prstGeom prst="rect">
            <a:avLst/>
          </a:prstGeom>
          <a:noFill/>
          <a:ln/>
        </p:spPr>
        <p:txBody>
          <a:bodyPr wrap="square" lIns="0" tIns="0" rIns="0" bIns="0" rtlCol="0" anchor="ctr"/>
          <a:lstStyle/>
          <a:p>
            <a:pPr algn="ctr" defTabSz="685800"/>
            <a:r>
              <a:rPr lang="en-US" sz="1650" b="1" dirty="0">
                <a:solidFill>
                  <a:srgbClr val="B9913A"/>
                </a:solidFill>
                <a:latin typeface="Calibri Light" pitchFamily="34" charset="0"/>
                <a:ea typeface="Calibri Light" pitchFamily="34" charset="-122"/>
                <a:cs typeface="Calibri Light" pitchFamily="34" charset="-120"/>
              </a:rPr>
              <a:t>1</a:t>
            </a:r>
            <a:endParaRPr lang="en-US" sz="1650" dirty="0">
              <a:solidFill>
                <a:prstClr val="black"/>
              </a:solidFill>
              <a:latin typeface="Calibri" panose="020F0502020204030204"/>
            </a:endParaRPr>
          </a:p>
        </p:txBody>
      </p:sp>
      <p:sp>
        <p:nvSpPr>
          <p:cNvPr id="9" name="Text 6"/>
          <p:cNvSpPr/>
          <p:nvPr/>
        </p:nvSpPr>
        <p:spPr>
          <a:xfrm>
            <a:off x="596646" y="973836"/>
            <a:ext cx="3771900" cy="274320"/>
          </a:xfrm>
          <a:prstGeom prst="rect">
            <a:avLst/>
          </a:prstGeom>
          <a:noFill/>
          <a:ln/>
        </p:spPr>
        <p:txBody>
          <a:bodyPr wrap="square" rtlCol="0" anchor="ctr"/>
          <a:lstStyle/>
          <a:p>
            <a:r>
              <a:rPr lang="en-US" sz="1200" b="1" dirty="0">
                <a:solidFill>
                  <a:srgbClr val="1A2744"/>
                </a:solidFill>
                <a:latin typeface="Calibri" pitchFamily="34" charset="0"/>
                <a:ea typeface="Calibri" pitchFamily="34" charset="-122"/>
                <a:cs typeface="Calibri" pitchFamily="34" charset="-120"/>
              </a:rPr>
              <a:t>Complete Your Growth Inventory First</a:t>
            </a:r>
            <a:endParaRPr lang="en-US" sz="1200" dirty="0"/>
          </a:p>
        </p:txBody>
      </p:sp>
      <p:sp>
        <p:nvSpPr>
          <p:cNvPr id="10" name="Text 7"/>
          <p:cNvSpPr/>
          <p:nvPr/>
        </p:nvSpPr>
        <p:spPr>
          <a:xfrm>
            <a:off x="596646" y="1248156"/>
            <a:ext cx="3771900" cy="754380"/>
          </a:xfrm>
          <a:prstGeom prst="rect">
            <a:avLst/>
          </a:prstGeom>
          <a:noFill/>
          <a:ln/>
        </p:spPr>
        <p:txBody>
          <a:bodyPr wrap="squar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50" b="0" i="0" u="none" strike="noStrike" kern="1200" cap="none" spc="0" normalizeH="0" baseline="0" noProof="0" dirty="0">
                <a:ln>
                  <a:noFill/>
                </a:ln>
                <a:solidFill>
                  <a:srgbClr val="444444"/>
                </a:solidFill>
                <a:effectLst/>
                <a:uLnTx/>
                <a:uFillTx/>
                <a:latin typeface="Calibri" pitchFamily="34" charset="0"/>
                <a:ea typeface="Calibri" pitchFamily="34" charset="-122"/>
                <a:cs typeface="Calibri" pitchFamily="34" charset="-120"/>
              </a:rPr>
              <a:t>Before using this template, capture all improvement opportunities from your Growth Roadmap. The Growth Inventory gives you the raw material. This template helps you decide what to do with it.</a:t>
            </a:r>
            <a:endParaRPr kumimoji="0" lang="en-US" sz="9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Shape 8"/>
          <p:cNvSpPr/>
          <p:nvPr/>
        </p:nvSpPr>
        <p:spPr>
          <a:xfrm>
            <a:off x="240030" y="2228850"/>
            <a:ext cx="4217670" cy="1200150"/>
          </a:xfrm>
          <a:prstGeom prst="rect">
            <a:avLst/>
          </a:prstGeom>
          <a:solidFill>
            <a:srgbClr val="FFFFFF"/>
          </a:solidFill>
          <a:ln w="12700">
            <a:solidFill>
              <a:srgbClr val="D8D0C4"/>
            </a:solidFill>
            <a:prstDash val="solid"/>
          </a:ln>
          <a:effectLst>
            <a:outerShdw blurRad="63500" dist="25400" dir="8100000" algn="bl" rotWithShape="0">
              <a:srgbClr val="000000">
                <a:alpha val="15000"/>
              </a:srgbClr>
            </a:outerShdw>
          </a:effectLst>
        </p:spPr>
        <p:txBody>
          <a:bodyPr/>
          <a:lstStyle/>
          <a:p>
            <a:pPr defTabSz="685800"/>
            <a:endParaRPr lang="en-US" sz="1350">
              <a:solidFill>
                <a:prstClr val="black"/>
              </a:solidFill>
              <a:latin typeface="Calibri" panose="020F0502020204030204"/>
            </a:endParaRPr>
          </a:p>
        </p:txBody>
      </p:sp>
      <p:sp>
        <p:nvSpPr>
          <p:cNvPr id="12" name="Shape 9"/>
          <p:cNvSpPr/>
          <p:nvPr/>
        </p:nvSpPr>
        <p:spPr>
          <a:xfrm>
            <a:off x="240030" y="2228850"/>
            <a:ext cx="288036" cy="1200150"/>
          </a:xfrm>
          <a:prstGeom prst="rect">
            <a:avLst/>
          </a:prstGeom>
          <a:solidFill>
            <a:srgbClr val="1A2744"/>
          </a:solidFill>
          <a:ln w="12700">
            <a:solidFill>
              <a:srgbClr val="1A2744"/>
            </a:solidFill>
            <a:prstDash val="solid"/>
          </a:ln>
        </p:spPr>
        <p:txBody>
          <a:bodyPr/>
          <a:lstStyle/>
          <a:p>
            <a:pPr defTabSz="685800"/>
            <a:endParaRPr lang="en-US" sz="1350">
              <a:solidFill>
                <a:prstClr val="black"/>
              </a:solidFill>
              <a:latin typeface="Calibri" panose="020F0502020204030204"/>
            </a:endParaRPr>
          </a:p>
        </p:txBody>
      </p:sp>
      <p:sp>
        <p:nvSpPr>
          <p:cNvPr id="13" name="Text 10"/>
          <p:cNvSpPr/>
          <p:nvPr/>
        </p:nvSpPr>
        <p:spPr>
          <a:xfrm>
            <a:off x="240030" y="2228850"/>
            <a:ext cx="288036" cy="1200150"/>
          </a:xfrm>
          <a:prstGeom prst="rect">
            <a:avLst/>
          </a:prstGeom>
          <a:noFill/>
          <a:ln/>
        </p:spPr>
        <p:txBody>
          <a:bodyPr wrap="square" lIns="0" tIns="0" rIns="0" bIns="0" rtlCol="0" anchor="ctr"/>
          <a:lstStyle/>
          <a:p>
            <a:pPr algn="ctr" defTabSz="685800"/>
            <a:r>
              <a:rPr lang="en-US" sz="1650" b="1" dirty="0">
                <a:solidFill>
                  <a:srgbClr val="B9913A"/>
                </a:solidFill>
                <a:latin typeface="Calibri Light" pitchFamily="34" charset="0"/>
                <a:ea typeface="Calibri Light" pitchFamily="34" charset="-122"/>
                <a:cs typeface="Calibri Light" pitchFamily="34" charset="-120"/>
              </a:rPr>
              <a:t>2</a:t>
            </a:r>
            <a:endParaRPr lang="en-US" sz="1650" dirty="0">
              <a:solidFill>
                <a:prstClr val="black"/>
              </a:solidFill>
              <a:latin typeface="Calibri" panose="020F0502020204030204"/>
            </a:endParaRPr>
          </a:p>
        </p:txBody>
      </p:sp>
      <p:sp>
        <p:nvSpPr>
          <p:cNvPr id="14" name="Text 11"/>
          <p:cNvSpPr/>
          <p:nvPr/>
        </p:nvSpPr>
        <p:spPr>
          <a:xfrm>
            <a:off x="596646" y="2311146"/>
            <a:ext cx="3771900" cy="27432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A2744"/>
                </a:solidFill>
                <a:effectLst/>
                <a:uLnTx/>
                <a:uFillTx/>
                <a:latin typeface="Calibri" pitchFamily="34" charset="0"/>
                <a:ea typeface="Calibri" pitchFamily="34" charset="-122"/>
                <a:cs typeface="Calibri" pitchFamily="34" charset="-120"/>
              </a:rPr>
              <a:t>Assign D.A.R.T. Labels</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 12"/>
          <p:cNvSpPr/>
          <p:nvPr/>
        </p:nvSpPr>
        <p:spPr>
          <a:xfrm>
            <a:off x="596646" y="2585466"/>
            <a:ext cx="3771900" cy="754380"/>
          </a:xfrm>
          <a:prstGeom prst="rect">
            <a:avLst/>
          </a:prstGeom>
          <a:noFill/>
          <a:ln/>
        </p:spPr>
        <p:txBody>
          <a:bodyPr wrap="squar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50" b="0" i="0" u="none" strike="noStrike" kern="1200" cap="none" spc="0" normalizeH="0" baseline="0" noProof="0" dirty="0">
                <a:ln>
                  <a:noFill/>
                </a:ln>
                <a:solidFill>
                  <a:srgbClr val="444444"/>
                </a:solidFill>
                <a:effectLst/>
                <a:uLnTx/>
                <a:uFillTx/>
                <a:latin typeface="Calibri" pitchFamily="34" charset="0"/>
                <a:ea typeface="Calibri" pitchFamily="34" charset="-122"/>
                <a:cs typeface="Calibri" pitchFamily="34" charset="-120"/>
              </a:rPr>
              <a:t>Review each initiative and assign one of four labels: Deepen (existing relationships), Attain (new business), Retain (current customers), or Table Stakes (competitive necessity). Then number each one: D1, D2, A1, A2, etc.</a:t>
            </a:r>
            <a:endParaRPr kumimoji="0" lang="en-US" sz="9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Shape 13"/>
          <p:cNvSpPr/>
          <p:nvPr/>
        </p:nvSpPr>
        <p:spPr>
          <a:xfrm>
            <a:off x="240030" y="3566160"/>
            <a:ext cx="4217670" cy="1200150"/>
          </a:xfrm>
          <a:prstGeom prst="rect">
            <a:avLst/>
          </a:prstGeom>
          <a:solidFill>
            <a:srgbClr val="FFFFFF"/>
          </a:solidFill>
          <a:ln w="12700">
            <a:solidFill>
              <a:srgbClr val="D8D0C4"/>
            </a:solidFill>
            <a:prstDash val="solid"/>
          </a:ln>
          <a:effectLst>
            <a:outerShdw blurRad="63500" dist="25400" dir="8100000" algn="bl" rotWithShape="0">
              <a:srgbClr val="000000">
                <a:alpha val="15000"/>
              </a:srgbClr>
            </a:outerShdw>
          </a:effectLst>
        </p:spPr>
        <p:txBody>
          <a:bodyPr/>
          <a:lstStyle/>
          <a:p>
            <a:pPr defTabSz="685800"/>
            <a:endParaRPr lang="en-US" sz="1350">
              <a:solidFill>
                <a:prstClr val="black"/>
              </a:solidFill>
              <a:latin typeface="Calibri" panose="020F0502020204030204"/>
            </a:endParaRPr>
          </a:p>
        </p:txBody>
      </p:sp>
      <p:sp>
        <p:nvSpPr>
          <p:cNvPr id="17" name="Shape 14"/>
          <p:cNvSpPr/>
          <p:nvPr/>
        </p:nvSpPr>
        <p:spPr>
          <a:xfrm>
            <a:off x="240030" y="3566160"/>
            <a:ext cx="288036" cy="1200150"/>
          </a:xfrm>
          <a:prstGeom prst="rect">
            <a:avLst/>
          </a:prstGeom>
          <a:solidFill>
            <a:srgbClr val="1A2744"/>
          </a:solidFill>
          <a:ln w="12700">
            <a:solidFill>
              <a:srgbClr val="1A2744"/>
            </a:solidFill>
            <a:prstDash val="solid"/>
          </a:ln>
        </p:spPr>
        <p:txBody>
          <a:bodyPr/>
          <a:lstStyle/>
          <a:p>
            <a:pPr defTabSz="685800"/>
            <a:endParaRPr lang="en-US" sz="1350">
              <a:solidFill>
                <a:prstClr val="black"/>
              </a:solidFill>
              <a:latin typeface="Calibri" panose="020F0502020204030204"/>
            </a:endParaRPr>
          </a:p>
        </p:txBody>
      </p:sp>
      <p:sp>
        <p:nvSpPr>
          <p:cNvPr id="18" name="Text 15"/>
          <p:cNvSpPr/>
          <p:nvPr/>
        </p:nvSpPr>
        <p:spPr>
          <a:xfrm>
            <a:off x="240030" y="3566160"/>
            <a:ext cx="288036" cy="1200150"/>
          </a:xfrm>
          <a:prstGeom prst="rect">
            <a:avLst/>
          </a:prstGeom>
          <a:noFill/>
          <a:ln/>
        </p:spPr>
        <p:txBody>
          <a:bodyPr wrap="square" lIns="0" tIns="0" rIns="0" bIns="0" rtlCol="0" anchor="ctr"/>
          <a:lstStyle/>
          <a:p>
            <a:pPr algn="ctr" defTabSz="685800"/>
            <a:r>
              <a:rPr lang="en-US" sz="1650" b="1" dirty="0">
                <a:solidFill>
                  <a:srgbClr val="B9913A"/>
                </a:solidFill>
                <a:latin typeface="Calibri Light" pitchFamily="34" charset="0"/>
                <a:ea typeface="Calibri Light" pitchFamily="34" charset="-122"/>
                <a:cs typeface="Calibri Light" pitchFamily="34" charset="-120"/>
              </a:rPr>
              <a:t>3</a:t>
            </a:r>
            <a:endParaRPr lang="en-US" sz="1650" dirty="0">
              <a:solidFill>
                <a:prstClr val="black"/>
              </a:solidFill>
              <a:latin typeface="Calibri" panose="020F0502020204030204"/>
            </a:endParaRPr>
          </a:p>
        </p:txBody>
      </p:sp>
      <p:sp>
        <p:nvSpPr>
          <p:cNvPr id="19" name="Text 16"/>
          <p:cNvSpPr/>
          <p:nvPr/>
        </p:nvSpPr>
        <p:spPr>
          <a:xfrm>
            <a:off x="596646" y="3648456"/>
            <a:ext cx="3771900" cy="27432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A2744"/>
                </a:solidFill>
                <a:effectLst/>
                <a:uLnTx/>
                <a:uFillTx/>
                <a:latin typeface="Calibri" pitchFamily="34" charset="0"/>
                <a:ea typeface="Calibri" pitchFamily="34" charset="-122"/>
                <a:cs typeface="Calibri" pitchFamily="34" charset="-120"/>
              </a:rPr>
              <a:t>Plot on the Cost vs Impact Matrix</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Text 17"/>
          <p:cNvSpPr/>
          <p:nvPr/>
        </p:nvSpPr>
        <p:spPr>
          <a:xfrm>
            <a:off x="596646" y="3922776"/>
            <a:ext cx="3771900" cy="754380"/>
          </a:xfrm>
          <a:prstGeom prst="rect">
            <a:avLst/>
          </a:prstGeom>
          <a:noFill/>
          <a:ln/>
        </p:spPr>
        <p:txBody>
          <a:bodyPr wrap="squar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50" b="0" i="0" u="none" strike="noStrike" kern="1200" cap="none" spc="0" normalizeH="0" baseline="0" noProof="0" dirty="0">
                <a:ln>
                  <a:noFill/>
                </a:ln>
                <a:solidFill>
                  <a:srgbClr val="444444"/>
                </a:solidFill>
                <a:effectLst/>
                <a:uLnTx/>
                <a:uFillTx/>
                <a:latin typeface="Calibri" pitchFamily="34" charset="0"/>
                <a:ea typeface="Calibri" pitchFamily="34" charset="-122"/>
                <a:cs typeface="Calibri" pitchFamily="34" charset="-120"/>
              </a:rPr>
              <a:t>Use your D.A.R.T. - numbered initiatives to populate the matrix. Place each one in the quadrant that best reflects its expected impact and the effort required to execute it.</a:t>
            </a:r>
            <a:endParaRPr kumimoji="0" lang="en-US" sz="9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1" name="Shape 18"/>
          <p:cNvSpPr/>
          <p:nvPr/>
        </p:nvSpPr>
        <p:spPr>
          <a:xfrm>
            <a:off x="4697730" y="891540"/>
            <a:ext cx="4217670" cy="1200150"/>
          </a:xfrm>
          <a:prstGeom prst="rect">
            <a:avLst/>
          </a:prstGeom>
          <a:solidFill>
            <a:srgbClr val="FFFFFF"/>
          </a:solidFill>
          <a:ln w="12700">
            <a:solidFill>
              <a:srgbClr val="D8D0C4"/>
            </a:solidFill>
            <a:prstDash val="solid"/>
          </a:ln>
          <a:effectLst>
            <a:outerShdw blurRad="63500" dist="25400" dir="8100000" algn="bl" rotWithShape="0">
              <a:srgbClr val="000000">
                <a:alpha val="15000"/>
              </a:srgbClr>
            </a:outerShdw>
          </a:effectLst>
        </p:spPr>
        <p:txBody>
          <a:bodyPr/>
          <a:lstStyle/>
          <a:p>
            <a:pPr defTabSz="685800"/>
            <a:endParaRPr lang="en-US" sz="1350">
              <a:solidFill>
                <a:prstClr val="black"/>
              </a:solidFill>
              <a:latin typeface="Calibri" panose="020F0502020204030204"/>
            </a:endParaRPr>
          </a:p>
        </p:txBody>
      </p:sp>
      <p:sp>
        <p:nvSpPr>
          <p:cNvPr id="22" name="Shape 19"/>
          <p:cNvSpPr/>
          <p:nvPr/>
        </p:nvSpPr>
        <p:spPr>
          <a:xfrm>
            <a:off x="4697730" y="891540"/>
            <a:ext cx="288036" cy="1200150"/>
          </a:xfrm>
          <a:prstGeom prst="rect">
            <a:avLst/>
          </a:prstGeom>
          <a:solidFill>
            <a:srgbClr val="1A2744"/>
          </a:solidFill>
          <a:ln w="12700">
            <a:solidFill>
              <a:srgbClr val="1A2744"/>
            </a:solidFill>
            <a:prstDash val="solid"/>
          </a:ln>
        </p:spPr>
        <p:txBody>
          <a:bodyPr/>
          <a:lstStyle/>
          <a:p>
            <a:pPr defTabSz="685800"/>
            <a:endParaRPr lang="en-US" sz="1350">
              <a:solidFill>
                <a:prstClr val="black"/>
              </a:solidFill>
              <a:latin typeface="Calibri" panose="020F0502020204030204"/>
            </a:endParaRPr>
          </a:p>
        </p:txBody>
      </p:sp>
      <p:sp>
        <p:nvSpPr>
          <p:cNvPr id="23" name="Text 20"/>
          <p:cNvSpPr/>
          <p:nvPr/>
        </p:nvSpPr>
        <p:spPr>
          <a:xfrm>
            <a:off x="4697730" y="891540"/>
            <a:ext cx="288036" cy="1200150"/>
          </a:xfrm>
          <a:prstGeom prst="rect">
            <a:avLst/>
          </a:prstGeom>
          <a:noFill/>
          <a:ln/>
        </p:spPr>
        <p:txBody>
          <a:bodyPr wrap="square" lIns="0" tIns="0" rIns="0" bIns="0" rtlCol="0" anchor="ctr"/>
          <a:lstStyle/>
          <a:p>
            <a:pPr algn="ctr" defTabSz="685800"/>
            <a:r>
              <a:rPr lang="en-US" sz="1650" b="1" dirty="0">
                <a:solidFill>
                  <a:srgbClr val="B9913A"/>
                </a:solidFill>
                <a:latin typeface="Calibri Light" pitchFamily="34" charset="0"/>
                <a:ea typeface="Calibri Light" pitchFamily="34" charset="-122"/>
                <a:cs typeface="Calibri Light" pitchFamily="34" charset="-120"/>
              </a:rPr>
              <a:t>4</a:t>
            </a:r>
            <a:endParaRPr lang="en-US" sz="1650" dirty="0">
              <a:solidFill>
                <a:prstClr val="black"/>
              </a:solidFill>
              <a:latin typeface="Calibri" panose="020F0502020204030204"/>
            </a:endParaRPr>
          </a:p>
        </p:txBody>
      </p:sp>
      <p:sp>
        <p:nvSpPr>
          <p:cNvPr id="24" name="Text 21"/>
          <p:cNvSpPr/>
          <p:nvPr/>
        </p:nvSpPr>
        <p:spPr>
          <a:xfrm>
            <a:off x="5054346" y="973836"/>
            <a:ext cx="3771900" cy="27432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A2744"/>
                </a:solidFill>
                <a:effectLst/>
                <a:uLnTx/>
                <a:uFillTx/>
                <a:latin typeface="Calibri" pitchFamily="34" charset="0"/>
                <a:ea typeface="Calibri" pitchFamily="34" charset="-122"/>
                <a:cs typeface="Calibri" pitchFamily="34" charset="-120"/>
              </a:rPr>
              <a:t>Identify Your Quick Wins</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 22"/>
          <p:cNvSpPr/>
          <p:nvPr/>
        </p:nvSpPr>
        <p:spPr>
          <a:xfrm>
            <a:off x="5054346" y="1248156"/>
            <a:ext cx="3771900" cy="754380"/>
          </a:xfrm>
          <a:prstGeom prst="rect">
            <a:avLst/>
          </a:prstGeom>
          <a:noFill/>
          <a:ln/>
        </p:spPr>
        <p:txBody>
          <a:bodyPr wrap="squar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50" b="0" i="0" u="none" strike="noStrike" kern="1200" cap="none" spc="0" normalizeH="0" baseline="0" noProof="0" dirty="0">
                <a:ln>
                  <a:noFill/>
                </a:ln>
                <a:solidFill>
                  <a:srgbClr val="444444"/>
                </a:solidFill>
                <a:effectLst/>
                <a:uLnTx/>
                <a:uFillTx/>
                <a:latin typeface="Calibri" pitchFamily="34" charset="0"/>
                <a:ea typeface="Calibri" pitchFamily="34" charset="-122"/>
                <a:cs typeface="Calibri" pitchFamily="34" charset="-120"/>
              </a:rPr>
              <a:t>Focus on the upper-right quadrant. These are your highest-impact, lowest-cost initiatives. Aim for two or three you can act on immediately to build early momentum.</a:t>
            </a:r>
            <a:endParaRPr kumimoji="0" lang="en-US" sz="9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6" name="Shape 23"/>
          <p:cNvSpPr/>
          <p:nvPr/>
        </p:nvSpPr>
        <p:spPr>
          <a:xfrm>
            <a:off x="4697730" y="2228850"/>
            <a:ext cx="4217670" cy="1200150"/>
          </a:xfrm>
          <a:prstGeom prst="rect">
            <a:avLst/>
          </a:prstGeom>
          <a:solidFill>
            <a:srgbClr val="FFFFFF"/>
          </a:solidFill>
          <a:ln w="12700">
            <a:solidFill>
              <a:srgbClr val="D8D0C4"/>
            </a:solidFill>
            <a:prstDash val="solid"/>
          </a:ln>
          <a:effectLst>
            <a:outerShdw blurRad="63500" dist="25400" dir="8100000" algn="bl" rotWithShape="0">
              <a:srgbClr val="000000">
                <a:alpha val="15000"/>
              </a:srgbClr>
            </a:outerShdw>
          </a:effectLst>
        </p:spPr>
        <p:txBody>
          <a:bodyPr/>
          <a:lstStyle/>
          <a:p>
            <a:pPr defTabSz="685800"/>
            <a:endParaRPr lang="en-US" sz="1350">
              <a:solidFill>
                <a:prstClr val="black"/>
              </a:solidFill>
              <a:latin typeface="Calibri" panose="020F0502020204030204"/>
            </a:endParaRPr>
          </a:p>
        </p:txBody>
      </p:sp>
      <p:sp>
        <p:nvSpPr>
          <p:cNvPr id="27" name="Shape 24"/>
          <p:cNvSpPr/>
          <p:nvPr/>
        </p:nvSpPr>
        <p:spPr>
          <a:xfrm>
            <a:off x="4697730" y="2228850"/>
            <a:ext cx="288036" cy="1200150"/>
          </a:xfrm>
          <a:prstGeom prst="rect">
            <a:avLst/>
          </a:prstGeom>
          <a:solidFill>
            <a:srgbClr val="1A2744"/>
          </a:solidFill>
          <a:ln w="12700">
            <a:solidFill>
              <a:srgbClr val="1A2744"/>
            </a:solidFill>
            <a:prstDash val="solid"/>
          </a:ln>
        </p:spPr>
        <p:txBody>
          <a:bodyPr/>
          <a:lstStyle/>
          <a:p>
            <a:pPr defTabSz="685800"/>
            <a:endParaRPr lang="en-US" sz="1350">
              <a:solidFill>
                <a:prstClr val="black"/>
              </a:solidFill>
              <a:latin typeface="Calibri" panose="020F0502020204030204"/>
            </a:endParaRPr>
          </a:p>
        </p:txBody>
      </p:sp>
      <p:sp>
        <p:nvSpPr>
          <p:cNvPr id="28" name="Text 25"/>
          <p:cNvSpPr/>
          <p:nvPr/>
        </p:nvSpPr>
        <p:spPr>
          <a:xfrm>
            <a:off x="4697730" y="2228850"/>
            <a:ext cx="288036" cy="1200150"/>
          </a:xfrm>
          <a:prstGeom prst="rect">
            <a:avLst/>
          </a:prstGeom>
          <a:noFill/>
          <a:ln/>
        </p:spPr>
        <p:txBody>
          <a:bodyPr wrap="square" lIns="0" tIns="0" rIns="0" bIns="0" rtlCol="0" anchor="ctr"/>
          <a:lstStyle/>
          <a:p>
            <a:pPr algn="ctr" defTabSz="685800"/>
            <a:r>
              <a:rPr lang="en-US" sz="1650" b="1" dirty="0">
                <a:solidFill>
                  <a:srgbClr val="B9913A"/>
                </a:solidFill>
                <a:latin typeface="Calibri Light" pitchFamily="34" charset="0"/>
                <a:ea typeface="Calibri Light" pitchFamily="34" charset="-122"/>
                <a:cs typeface="Calibri Light" pitchFamily="34" charset="-120"/>
              </a:rPr>
              <a:t>5</a:t>
            </a:r>
            <a:endParaRPr lang="en-US" sz="1650" dirty="0">
              <a:solidFill>
                <a:prstClr val="black"/>
              </a:solidFill>
              <a:latin typeface="Calibri" panose="020F0502020204030204"/>
            </a:endParaRPr>
          </a:p>
        </p:txBody>
      </p:sp>
      <p:sp>
        <p:nvSpPr>
          <p:cNvPr id="29" name="Text 26"/>
          <p:cNvSpPr/>
          <p:nvPr/>
        </p:nvSpPr>
        <p:spPr>
          <a:xfrm>
            <a:off x="5054346" y="2311146"/>
            <a:ext cx="3771900" cy="27432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A2744"/>
                </a:solidFill>
                <a:effectLst/>
                <a:uLnTx/>
                <a:uFillTx/>
                <a:latin typeface="Calibri" pitchFamily="34" charset="0"/>
                <a:ea typeface="Calibri" pitchFamily="34" charset="-122"/>
                <a:cs typeface="Calibri" pitchFamily="34" charset="-120"/>
              </a:rPr>
              <a:t>Assign Initiative Leaders</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0" name="Text 27"/>
          <p:cNvSpPr/>
          <p:nvPr/>
        </p:nvSpPr>
        <p:spPr>
          <a:xfrm>
            <a:off x="5054346" y="2585466"/>
            <a:ext cx="3771900" cy="754380"/>
          </a:xfrm>
          <a:prstGeom prst="rect">
            <a:avLst/>
          </a:prstGeom>
          <a:noFill/>
          <a:ln/>
        </p:spPr>
        <p:txBody>
          <a:bodyPr wrap="squar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50" b="0" i="0" u="none" strike="noStrike" kern="1200" cap="none" spc="0" normalizeH="0" baseline="0" noProof="0" dirty="0">
                <a:ln>
                  <a:noFill/>
                </a:ln>
                <a:solidFill>
                  <a:srgbClr val="444444"/>
                </a:solidFill>
                <a:effectLst/>
                <a:uLnTx/>
                <a:uFillTx/>
                <a:latin typeface="Calibri" pitchFamily="34" charset="0"/>
                <a:ea typeface="Calibri" pitchFamily="34" charset="-122"/>
                <a:cs typeface="Calibri" pitchFamily="34" charset="-120"/>
              </a:rPr>
              <a:t>Each active initiative needs a clearly identified owner. Assign a leader responsible for organizing the work, coordinating with others, and keeping progress moving. This builds capability and accountability.</a:t>
            </a:r>
            <a:endParaRPr kumimoji="0" lang="en-US" sz="9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1" name="Shape 28"/>
          <p:cNvSpPr/>
          <p:nvPr/>
        </p:nvSpPr>
        <p:spPr>
          <a:xfrm>
            <a:off x="4697730" y="3566160"/>
            <a:ext cx="4217670" cy="1200150"/>
          </a:xfrm>
          <a:prstGeom prst="rect">
            <a:avLst/>
          </a:prstGeom>
          <a:solidFill>
            <a:srgbClr val="FFFFFF"/>
          </a:solidFill>
          <a:ln w="12700">
            <a:solidFill>
              <a:srgbClr val="D8D0C4"/>
            </a:solidFill>
            <a:prstDash val="solid"/>
          </a:ln>
          <a:effectLst>
            <a:outerShdw blurRad="63500" dist="25400" dir="8100000" algn="bl" rotWithShape="0">
              <a:srgbClr val="000000">
                <a:alpha val="15000"/>
              </a:srgbClr>
            </a:outerShdw>
          </a:effectLst>
        </p:spPr>
        <p:txBody>
          <a:bodyPr/>
          <a:lstStyle/>
          <a:p>
            <a:pPr defTabSz="685800"/>
            <a:endParaRPr lang="en-US" sz="1350">
              <a:solidFill>
                <a:prstClr val="black"/>
              </a:solidFill>
              <a:latin typeface="Calibri" panose="020F0502020204030204"/>
            </a:endParaRPr>
          </a:p>
        </p:txBody>
      </p:sp>
      <p:sp>
        <p:nvSpPr>
          <p:cNvPr id="32" name="Shape 29"/>
          <p:cNvSpPr/>
          <p:nvPr/>
        </p:nvSpPr>
        <p:spPr>
          <a:xfrm>
            <a:off x="4697730" y="3566160"/>
            <a:ext cx="288036" cy="1200150"/>
          </a:xfrm>
          <a:prstGeom prst="rect">
            <a:avLst/>
          </a:prstGeom>
          <a:solidFill>
            <a:srgbClr val="1A2744"/>
          </a:solidFill>
          <a:ln w="12700">
            <a:solidFill>
              <a:srgbClr val="1A2744"/>
            </a:solidFill>
            <a:prstDash val="solid"/>
          </a:ln>
        </p:spPr>
        <p:txBody>
          <a:bodyPr/>
          <a:lstStyle/>
          <a:p>
            <a:pPr defTabSz="685800"/>
            <a:endParaRPr lang="en-US" sz="1350">
              <a:solidFill>
                <a:prstClr val="black"/>
              </a:solidFill>
              <a:latin typeface="Calibri" panose="020F0502020204030204"/>
            </a:endParaRPr>
          </a:p>
        </p:txBody>
      </p:sp>
      <p:sp>
        <p:nvSpPr>
          <p:cNvPr id="33" name="Text 30"/>
          <p:cNvSpPr/>
          <p:nvPr/>
        </p:nvSpPr>
        <p:spPr>
          <a:xfrm>
            <a:off x="4697730" y="3566160"/>
            <a:ext cx="288036" cy="1200150"/>
          </a:xfrm>
          <a:prstGeom prst="rect">
            <a:avLst/>
          </a:prstGeom>
          <a:noFill/>
          <a:ln/>
        </p:spPr>
        <p:txBody>
          <a:bodyPr wrap="square" lIns="0" tIns="0" rIns="0" bIns="0" rtlCol="0" anchor="ctr"/>
          <a:lstStyle/>
          <a:p>
            <a:pPr algn="ctr" defTabSz="685800"/>
            <a:r>
              <a:rPr lang="en-US" sz="1650" b="1" dirty="0">
                <a:solidFill>
                  <a:srgbClr val="B9913A"/>
                </a:solidFill>
                <a:latin typeface="Calibri Light" pitchFamily="34" charset="0"/>
                <a:ea typeface="Calibri Light" pitchFamily="34" charset="-122"/>
                <a:cs typeface="Calibri Light" pitchFamily="34" charset="-120"/>
              </a:rPr>
              <a:t>6</a:t>
            </a:r>
            <a:endParaRPr lang="en-US" sz="1650" dirty="0">
              <a:solidFill>
                <a:prstClr val="black"/>
              </a:solidFill>
              <a:latin typeface="Calibri" panose="020F0502020204030204"/>
            </a:endParaRPr>
          </a:p>
        </p:txBody>
      </p:sp>
      <p:sp>
        <p:nvSpPr>
          <p:cNvPr id="34" name="Text 31"/>
          <p:cNvSpPr/>
          <p:nvPr/>
        </p:nvSpPr>
        <p:spPr>
          <a:xfrm>
            <a:off x="5054346" y="3648456"/>
            <a:ext cx="3771900" cy="27432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A2744"/>
                </a:solidFill>
                <a:effectLst/>
                <a:uLnTx/>
                <a:uFillTx/>
                <a:latin typeface="Calibri" pitchFamily="34" charset="0"/>
                <a:ea typeface="Calibri" pitchFamily="34" charset="-122"/>
                <a:cs typeface="Calibri" pitchFamily="34" charset="-120"/>
              </a:rPr>
              <a:t>Set Up Your Communication Strategy</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5" name="Text 32"/>
          <p:cNvSpPr/>
          <p:nvPr/>
        </p:nvSpPr>
        <p:spPr>
          <a:xfrm>
            <a:off x="5054346" y="3922776"/>
            <a:ext cx="3771900" cy="754380"/>
          </a:xfrm>
          <a:prstGeom prst="rect">
            <a:avLst/>
          </a:prstGeom>
          <a:noFill/>
          <a:ln/>
        </p:spPr>
        <p:txBody>
          <a:bodyPr wrap="squar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50" b="0" i="0" u="none" strike="noStrike" kern="1200" cap="none" spc="0" normalizeH="0" baseline="0" noProof="0" dirty="0">
                <a:ln>
                  <a:noFill/>
                </a:ln>
                <a:solidFill>
                  <a:srgbClr val="444444"/>
                </a:solidFill>
                <a:effectLst/>
                <a:uLnTx/>
                <a:uFillTx/>
                <a:latin typeface="Calibri" pitchFamily="34" charset="0"/>
                <a:ea typeface="Calibri" pitchFamily="34" charset="-122"/>
                <a:cs typeface="Calibri" pitchFamily="34" charset="-120"/>
              </a:rPr>
              <a:t>Map the stakeholders connected to your initiatives. Set brief, recurring check-ins at appropriate frequencies. Keep the right people informed so priorities stay aligned and effort isn't duplicated.</a:t>
            </a:r>
            <a:endParaRPr kumimoji="0" lang="en-US" sz="9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6" name="Text 33"/>
          <p:cNvSpPr/>
          <p:nvPr/>
        </p:nvSpPr>
        <p:spPr>
          <a:xfrm>
            <a:off x="0" y="4937760"/>
            <a:ext cx="9121140" cy="205740"/>
          </a:xfrm>
          <a:prstGeom prst="rect">
            <a:avLst/>
          </a:prstGeom>
          <a:noFill/>
          <a:ln/>
        </p:spPr>
        <p:txBody>
          <a:bodyPr wrap="square" rtlCol="0" anchor="ctr"/>
          <a:lstStyle/>
          <a:p>
            <a:pPr algn="ctr" defTabSz="685800"/>
            <a:endParaRPr lang="en-US" sz="600" dirty="0">
              <a:solidFill>
                <a:prstClr val="black"/>
              </a:solidFill>
              <a:latin typeface="Calibri" panose="020F0502020204030204"/>
            </a:endParaRPr>
          </a:p>
        </p:txBody>
      </p:sp>
      <p:pic>
        <p:nvPicPr>
          <p:cNvPr id="37" name="Image 0">
            <a:hlinkClick r:id="rId3"/>
            <a:extLst>
              <a:ext uri="{FF2B5EF4-FFF2-40B4-BE49-F238E27FC236}">
                <a16:creationId xmlns:a16="http://schemas.microsoft.com/office/drawing/2014/main" id="{11F13E8B-9749-BE16-5ABE-F6ACB4B52E92}"/>
              </a:ext>
            </a:extLst>
          </p:cNvPr>
          <p:cNvPicPr>
            <a:picLocks noChangeAspect="1"/>
          </p:cNvPicPr>
          <p:nvPr/>
        </p:nvPicPr>
        <p:blipFill>
          <a:blip r:embed="rId4"/>
          <a:srcRect/>
          <a:stretch/>
        </p:blipFill>
        <p:spPr>
          <a:xfrm>
            <a:off x="7137219" y="219169"/>
            <a:ext cx="1878197" cy="26515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5F0"/>
        </a:solidFill>
        <a:effectLst/>
      </p:bgPr>
    </p:bg>
    <p:spTree>
      <p:nvGrpSpPr>
        <p:cNvPr id="1" name=""/>
        <p:cNvGrpSpPr/>
        <p:nvPr/>
      </p:nvGrpSpPr>
      <p:grpSpPr>
        <a:xfrm>
          <a:off x="0" y="0"/>
          <a:ext cx="0" cy="0"/>
          <a:chOff x="0" y="0"/>
          <a:chExt cx="0" cy="0"/>
        </a:xfrm>
      </p:grpSpPr>
      <p:sp>
        <p:nvSpPr>
          <p:cNvPr id="44" name="Shape 41"/>
          <p:cNvSpPr/>
          <p:nvPr/>
        </p:nvSpPr>
        <p:spPr>
          <a:xfrm>
            <a:off x="6839712" y="1024127"/>
            <a:ext cx="2057400" cy="3905377"/>
          </a:xfrm>
          <a:prstGeom prst="rect">
            <a:avLst/>
          </a:prstGeom>
          <a:solidFill>
            <a:srgbClr val="FFFFFF"/>
          </a:solidFill>
          <a:ln w="6350">
            <a:solidFill>
              <a:srgbClr val="CCCCCC"/>
            </a:solidFill>
            <a:prstDash val="solid"/>
          </a:ln>
        </p:spPr>
        <p:txBody>
          <a:bodyPr/>
          <a:lstStyle/>
          <a:p>
            <a:endParaRPr lang="en-US"/>
          </a:p>
        </p:txBody>
      </p:sp>
      <p:sp>
        <p:nvSpPr>
          <p:cNvPr id="32" name="Shape 29"/>
          <p:cNvSpPr/>
          <p:nvPr/>
        </p:nvSpPr>
        <p:spPr>
          <a:xfrm>
            <a:off x="4626864" y="1024127"/>
            <a:ext cx="2057400" cy="3905377"/>
          </a:xfrm>
          <a:prstGeom prst="rect">
            <a:avLst/>
          </a:prstGeom>
          <a:solidFill>
            <a:srgbClr val="FFFFFF"/>
          </a:solidFill>
          <a:ln w="6350">
            <a:solidFill>
              <a:srgbClr val="CCCCCC"/>
            </a:solidFill>
            <a:prstDash val="solid"/>
          </a:ln>
        </p:spPr>
        <p:txBody>
          <a:bodyPr/>
          <a:lstStyle/>
          <a:p>
            <a:endParaRPr lang="en-US"/>
          </a:p>
        </p:txBody>
      </p:sp>
      <p:sp>
        <p:nvSpPr>
          <p:cNvPr id="20" name="Shape 17"/>
          <p:cNvSpPr/>
          <p:nvPr/>
        </p:nvSpPr>
        <p:spPr>
          <a:xfrm>
            <a:off x="2414016" y="1024127"/>
            <a:ext cx="2057400" cy="3905377"/>
          </a:xfrm>
          <a:prstGeom prst="rect">
            <a:avLst/>
          </a:prstGeom>
          <a:solidFill>
            <a:srgbClr val="FFFFFF"/>
          </a:solidFill>
          <a:ln w="6350">
            <a:solidFill>
              <a:srgbClr val="CCCCCC"/>
            </a:solidFill>
            <a:prstDash val="solid"/>
          </a:ln>
        </p:spPr>
        <p:txBody>
          <a:bodyPr/>
          <a:lstStyle/>
          <a:p>
            <a:endParaRPr lang="en-US"/>
          </a:p>
        </p:txBody>
      </p:sp>
      <p:sp>
        <p:nvSpPr>
          <p:cNvPr id="8" name="Shape 5"/>
          <p:cNvSpPr/>
          <p:nvPr/>
        </p:nvSpPr>
        <p:spPr>
          <a:xfrm>
            <a:off x="201168" y="1024128"/>
            <a:ext cx="2057400" cy="3905376"/>
          </a:xfrm>
          <a:prstGeom prst="rect">
            <a:avLst/>
          </a:prstGeom>
          <a:solidFill>
            <a:srgbClr val="FFFFFF"/>
          </a:solidFill>
          <a:ln w="6350">
            <a:solidFill>
              <a:srgbClr val="CCCCCC"/>
            </a:solidFill>
            <a:prstDash val="solid"/>
          </a:ln>
        </p:spPr>
        <p:txBody>
          <a:bodyPr/>
          <a:lstStyle/>
          <a:p>
            <a:endParaRPr lang="en-US"/>
          </a:p>
        </p:txBody>
      </p:sp>
      <p:sp>
        <p:nvSpPr>
          <p:cNvPr id="2" name="Shape 0"/>
          <p:cNvSpPr/>
          <p:nvPr/>
        </p:nvSpPr>
        <p:spPr>
          <a:xfrm>
            <a:off x="0" y="0"/>
            <a:ext cx="9144000" cy="594360"/>
          </a:xfrm>
          <a:prstGeom prst="rect">
            <a:avLst/>
          </a:prstGeom>
          <a:solidFill>
            <a:srgbClr val="1A2744"/>
          </a:solidFill>
          <a:ln w="12700">
            <a:solidFill>
              <a:srgbClr val="1A2744"/>
            </a:solidFill>
            <a:prstDash val="solid"/>
          </a:ln>
        </p:spPr>
        <p:txBody>
          <a:bodyPr/>
          <a:lstStyle/>
          <a:p>
            <a:endParaRPr lang="en-US"/>
          </a:p>
        </p:txBody>
      </p:sp>
      <p:sp>
        <p:nvSpPr>
          <p:cNvPr id="3" name="Shape 1"/>
          <p:cNvSpPr/>
          <p:nvPr/>
        </p:nvSpPr>
        <p:spPr>
          <a:xfrm>
            <a:off x="0" y="594360"/>
            <a:ext cx="9144000" cy="45720"/>
          </a:xfrm>
          <a:prstGeom prst="rect">
            <a:avLst/>
          </a:prstGeom>
          <a:solidFill>
            <a:srgbClr val="B9913A"/>
          </a:solidFill>
          <a:ln w="12700">
            <a:solidFill>
              <a:srgbClr val="B9913A"/>
            </a:solidFill>
            <a:prstDash val="solid"/>
          </a:ln>
        </p:spPr>
        <p:txBody>
          <a:bodyPr/>
          <a:lstStyle/>
          <a:p>
            <a:endParaRPr lang="en-US"/>
          </a:p>
        </p:txBody>
      </p:sp>
      <p:sp>
        <p:nvSpPr>
          <p:cNvPr id="4" name="Text 2"/>
          <p:cNvSpPr/>
          <p:nvPr/>
        </p:nvSpPr>
        <p:spPr>
          <a:xfrm>
            <a:off x="274320" y="73152"/>
            <a:ext cx="7132320" cy="457200"/>
          </a:xfrm>
          <a:prstGeom prst="rect">
            <a:avLst/>
          </a:prstGeom>
          <a:noFill/>
          <a:ln/>
        </p:spPr>
        <p:txBody>
          <a:bodyPr wrap="square" lIns="0" tIns="0" rIns="0" bIns="0" rtlCol="0" anchor="ctr"/>
          <a:lstStyle/>
          <a:p>
            <a:pPr marL="0" indent="0">
              <a:buNone/>
            </a:pPr>
            <a:r>
              <a:rPr lang="en-US" sz="240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Project or Initiative  ·  D.A.R.T. Assignments</a:t>
            </a:r>
            <a:endParaRPr lang="en-US"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ext 3"/>
          <p:cNvSpPr/>
          <p:nvPr/>
        </p:nvSpPr>
        <p:spPr>
          <a:xfrm>
            <a:off x="274320" y="694944"/>
            <a:ext cx="8595360" cy="256032"/>
          </a:xfrm>
          <a:prstGeom prst="rect">
            <a:avLst/>
          </a:prstGeom>
          <a:noFill/>
          <a:ln/>
        </p:spPr>
        <p:txBody>
          <a:bodyPr wrap="square" lIns="0" tIns="0" rIns="0" bIns="0" rtlCol="0" anchor="ctr"/>
          <a:lstStyle/>
          <a:p>
            <a:pPr marL="0" indent="0">
              <a:buNone/>
            </a:pPr>
            <a:r>
              <a:rPr lang="en-US" sz="1100" i="1" dirty="0">
                <a:solidFill>
                  <a:srgbClr val="666666"/>
                </a:solidFill>
                <a:latin typeface="Calibri" pitchFamily="34" charset="0"/>
                <a:ea typeface="Calibri" pitchFamily="34" charset="-122"/>
                <a:cs typeface="Calibri" pitchFamily="34" charset="-120"/>
              </a:rPr>
              <a:t>Assign each project or initiative to one of four D.A.R.T. categories, then number them for easy reference: D1, D2, A1, A2, R1, T1, etc.</a:t>
            </a:r>
            <a:endParaRPr lang="en-US" sz="1100" dirty="0"/>
          </a:p>
        </p:txBody>
      </p:sp>
      <p:sp>
        <p:nvSpPr>
          <p:cNvPr id="9" name="Shape 6"/>
          <p:cNvSpPr/>
          <p:nvPr/>
        </p:nvSpPr>
        <p:spPr>
          <a:xfrm>
            <a:off x="201168" y="1024128"/>
            <a:ext cx="2057400" cy="475488"/>
          </a:xfrm>
          <a:prstGeom prst="rect">
            <a:avLst/>
          </a:prstGeom>
          <a:solidFill>
            <a:srgbClr val="1A6B5A"/>
          </a:solidFill>
          <a:ln w="12700">
            <a:solidFill>
              <a:srgbClr val="1A6B5A"/>
            </a:solidFill>
            <a:prstDash val="solid"/>
          </a:ln>
        </p:spPr>
        <p:txBody>
          <a:bodyPr/>
          <a:lstStyle/>
          <a:p>
            <a:endParaRPr lang="en-US"/>
          </a:p>
        </p:txBody>
      </p:sp>
      <p:sp>
        <p:nvSpPr>
          <p:cNvPr id="10" name="Shape 7"/>
          <p:cNvSpPr/>
          <p:nvPr/>
        </p:nvSpPr>
        <p:spPr>
          <a:xfrm>
            <a:off x="292608" y="1115568"/>
            <a:ext cx="292608" cy="292608"/>
          </a:xfrm>
          <a:prstGeom prst="rect">
            <a:avLst/>
          </a:prstGeom>
          <a:solidFill>
            <a:srgbClr val="FFFFFF">
              <a:alpha val="25000"/>
            </a:srgbClr>
          </a:solidFill>
          <a:ln w="12700">
            <a:solidFill>
              <a:srgbClr val="FFFFFF">
                <a:alpha val="25000"/>
              </a:srgbClr>
            </a:solidFill>
            <a:prstDash val="solid"/>
          </a:ln>
        </p:spPr>
        <p:txBody>
          <a:bodyPr/>
          <a:lstStyle/>
          <a:p>
            <a:endParaRPr lang="en-US"/>
          </a:p>
        </p:txBody>
      </p:sp>
      <p:sp>
        <p:nvSpPr>
          <p:cNvPr id="11" name="Text 8"/>
          <p:cNvSpPr/>
          <p:nvPr/>
        </p:nvSpPr>
        <p:spPr>
          <a:xfrm>
            <a:off x="292608" y="1115568"/>
            <a:ext cx="292608" cy="29260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D</a:t>
            </a:r>
            <a:endParaRPr lang="en-US" sz="1400" dirty="0"/>
          </a:p>
        </p:txBody>
      </p:sp>
      <p:sp>
        <p:nvSpPr>
          <p:cNvPr id="12" name="Text 9"/>
          <p:cNvSpPr/>
          <p:nvPr/>
        </p:nvSpPr>
        <p:spPr>
          <a:xfrm>
            <a:off x="640080" y="1133856"/>
            <a:ext cx="1527048" cy="274320"/>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Deepen Relationships</a:t>
            </a:r>
            <a:endParaRPr lang="en-US" sz="1050" dirty="0"/>
          </a:p>
        </p:txBody>
      </p:sp>
      <p:sp>
        <p:nvSpPr>
          <p:cNvPr id="13" name="Text 10"/>
          <p:cNvSpPr/>
          <p:nvPr/>
        </p:nvSpPr>
        <p:spPr>
          <a:xfrm>
            <a:off x="292608" y="1554480"/>
            <a:ext cx="1874520" cy="570602"/>
          </a:xfrm>
          <a:prstGeom prst="rect">
            <a:avLst/>
          </a:prstGeom>
          <a:noFill/>
          <a:ln/>
        </p:spPr>
        <p:txBody>
          <a:bodyPr wrap="square" lIns="0" tIns="0" rIns="0" bIns="0" rtlCol="0" anchor="t"/>
          <a:lstStyle/>
          <a:p>
            <a:pPr marL="0" indent="0">
              <a:buNone/>
            </a:pPr>
            <a:r>
              <a:rPr lang="en-US" sz="900" dirty="0">
                <a:solidFill>
                  <a:srgbClr val="333333"/>
                </a:solidFill>
                <a:latin typeface="Calibri" pitchFamily="34" charset="0"/>
                <a:ea typeface="Calibri" pitchFamily="34" charset="-122"/>
                <a:cs typeface="Calibri" pitchFamily="34" charset="-120"/>
              </a:rPr>
              <a:t>Will this initiative strengthen relationships with existing customers? Initiatives here improve loyalty, trust, and the depth of existing connections.</a:t>
            </a:r>
            <a:endParaRPr lang="en-US" sz="900" dirty="0"/>
          </a:p>
        </p:txBody>
      </p:sp>
      <p:sp>
        <p:nvSpPr>
          <p:cNvPr id="14" name="Shape 11"/>
          <p:cNvSpPr/>
          <p:nvPr/>
        </p:nvSpPr>
        <p:spPr>
          <a:xfrm>
            <a:off x="292608" y="2174533"/>
            <a:ext cx="1874520" cy="0"/>
          </a:xfrm>
          <a:prstGeom prst="line">
            <a:avLst/>
          </a:prstGeom>
          <a:noFill/>
          <a:ln w="6350">
            <a:solidFill>
              <a:srgbClr val="DDDDDD"/>
            </a:solidFill>
            <a:prstDash val="solid"/>
          </a:ln>
        </p:spPr>
        <p:txBody>
          <a:bodyPr/>
          <a:lstStyle/>
          <a:p>
            <a:endParaRPr lang="en-US"/>
          </a:p>
        </p:txBody>
      </p:sp>
      <p:sp>
        <p:nvSpPr>
          <p:cNvPr id="15" name="Text 12"/>
          <p:cNvSpPr/>
          <p:nvPr/>
        </p:nvSpPr>
        <p:spPr>
          <a:xfrm>
            <a:off x="292608" y="2208477"/>
            <a:ext cx="1874520" cy="182880"/>
          </a:xfrm>
          <a:prstGeom prst="rect">
            <a:avLst/>
          </a:prstGeom>
          <a:noFill/>
          <a:ln/>
        </p:spPr>
        <p:txBody>
          <a:bodyPr wrap="square" lIns="0" tIns="0" rIns="0" bIns="0" rtlCol="0" anchor="ctr"/>
          <a:lstStyle/>
          <a:p>
            <a:pPr marL="0" indent="0">
              <a:buNone/>
            </a:pPr>
            <a:r>
              <a:rPr lang="en-US" sz="1000" b="1" dirty="0">
                <a:solidFill>
                  <a:srgbClr val="1A6B5A"/>
                </a:solidFill>
                <a:latin typeface="Calibri" pitchFamily="34" charset="0"/>
                <a:ea typeface="Calibri" pitchFamily="34" charset="-122"/>
                <a:cs typeface="Calibri" pitchFamily="34" charset="-120"/>
              </a:rPr>
              <a:t>Examples:</a:t>
            </a:r>
            <a:endParaRPr lang="en-US" sz="1000" dirty="0"/>
          </a:p>
        </p:txBody>
      </p:sp>
      <p:sp>
        <p:nvSpPr>
          <p:cNvPr id="16" name="Text 13"/>
          <p:cNvSpPr/>
          <p:nvPr/>
        </p:nvSpPr>
        <p:spPr>
          <a:xfrm>
            <a:off x="292608" y="2397334"/>
            <a:ext cx="1874520" cy="389349"/>
          </a:xfrm>
          <a:prstGeom prst="rect">
            <a:avLst/>
          </a:prstGeom>
          <a:noFill/>
          <a:ln/>
        </p:spPr>
        <p:txBody>
          <a:bodyPr wrap="square" lIns="0" tIns="0" rIns="0" bIns="0" rtlCol="0" anchor="ctr"/>
          <a:lstStyle/>
          <a:p>
            <a:pPr marL="342900" indent="-342900">
              <a:buSzPct val="100000"/>
              <a:buChar char="•"/>
            </a:pPr>
            <a:r>
              <a:rPr lang="en-US" sz="800" dirty="0">
                <a:solidFill>
                  <a:srgbClr val="555555"/>
                </a:solidFill>
                <a:latin typeface="Calibri" pitchFamily="34" charset="0"/>
                <a:ea typeface="Calibri" pitchFamily="34" charset="-122"/>
                <a:cs typeface="Calibri" pitchFamily="34" charset="-120"/>
              </a:rPr>
              <a:t>Enhance referral program</a:t>
            </a:r>
            <a:endParaRPr lang="en-US" sz="800" dirty="0"/>
          </a:p>
          <a:p>
            <a:pPr marL="342900" indent="-342900">
              <a:buSzPct val="100000"/>
              <a:buChar char="•"/>
            </a:pPr>
            <a:r>
              <a:rPr lang="en-US" sz="800" dirty="0">
                <a:solidFill>
                  <a:srgbClr val="555555"/>
                </a:solidFill>
                <a:latin typeface="Calibri" pitchFamily="34" charset="0"/>
                <a:ea typeface="Calibri" pitchFamily="34" charset="-122"/>
                <a:cs typeface="Calibri" pitchFamily="34" charset="-120"/>
              </a:rPr>
              <a:t>Improve meeting quality, add value</a:t>
            </a:r>
            <a:endParaRPr lang="en-US" sz="800" dirty="0"/>
          </a:p>
          <a:p>
            <a:pPr marL="342900" indent="-342900">
              <a:buSzPct val="100000"/>
              <a:buChar char="•"/>
            </a:pPr>
            <a:r>
              <a:rPr lang="en-US" sz="800" dirty="0">
                <a:solidFill>
                  <a:srgbClr val="555555"/>
                </a:solidFill>
                <a:latin typeface="Calibri" pitchFamily="34" charset="0"/>
                <a:ea typeface="Calibri" pitchFamily="34" charset="-122"/>
                <a:cs typeface="Calibri" pitchFamily="34" charset="-120"/>
              </a:rPr>
              <a:t>Strengthen business outreach</a:t>
            </a:r>
            <a:endParaRPr lang="en-US" sz="850" dirty="0"/>
          </a:p>
        </p:txBody>
      </p:sp>
      <p:sp>
        <p:nvSpPr>
          <p:cNvPr id="17" name="Shape 14"/>
          <p:cNvSpPr/>
          <p:nvPr/>
        </p:nvSpPr>
        <p:spPr>
          <a:xfrm>
            <a:off x="291508" y="2855119"/>
            <a:ext cx="1874520" cy="0"/>
          </a:xfrm>
          <a:prstGeom prst="line">
            <a:avLst/>
          </a:prstGeom>
          <a:noFill/>
          <a:ln w="6350">
            <a:solidFill>
              <a:srgbClr val="DDDDDD"/>
            </a:solidFill>
            <a:prstDash val="solid"/>
          </a:ln>
        </p:spPr>
        <p:txBody>
          <a:bodyPr/>
          <a:lstStyle/>
          <a:p>
            <a:endParaRPr lang="en-US"/>
          </a:p>
        </p:txBody>
      </p:sp>
      <p:sp>
        <p:nvSpPr>
          <p:cNvPr id="18" name="Text 15"/>
          <p:cNvSpPr/>
          <p:nvPr/>
        </p:nvSpPr>
        <p:spPr>
          <a:xfrm>
            <a:off x="273220" y="2888350"/>
            <a:ext cx="1874520" cy="182880"/>
          </a:xfrm>
          <a:prstGeom prst="rect">
            <a:avLst/>
          </a:prstGeom>
          <a:noFill/>
          <a:ln/>
        </p:spPr>
        <p:txBody>
          <a:bodyPr wrap="square" lIns="0" tIns="0" rIns="0" bIns="0" rtlCol="0" anchor="ctr"/>
          <a:lstStyle/>
          <a:p>
            <a:pPr marL="0" indent="0">
              <a:buNone/>
            </a:pPr>
            <a:r>
              <a:rPr lang="en-US" sz="1000" b="1" dirty="0">
                <a:solidFill>
                  <a:srgbClr val="1A6B5A"/>
                </a:solidFill>
                <a:latin typeface="Calibri" pitchFamily="34" charset="0"/>
                <a:ea typeface="Calibri" pitchFamily="34" charset="-122"/>
                <a:cs typeface="Calibri" pitchFamily="34" charset="-120"/>
              </a:rPr>
              <a:t> D initiatives:</a:t>
            </a:r>
            <a:endParaRPr lang="en-US" sz="1000" dirty="0"/>
          </a:p>
        </p:txBody>
      </p:sp>
      <p:sp>
        <p:nvSpPr>
          <p:cNvPr id="19" name="Text 16"/>
          <p:cNvSpPr/>
          <p:nvPr/>
        </p:nvSpPr>
        <p:spPr>
          <a:xfrm>
            <a:off x="292608" y="3146468"/>
            <a:ext cx="1874520" cy="1641337"/>
          </a:xfrm>
          <a:prstGeom prst="rect">
            <a:avLst/>
          </a:prstGeom>
          <a:noFill/>
          <a:ln/>
        </p:spPr>
        <p:txBody>
          <a:bodyPr wrap="square" lIns="0" tIns="0" rIns="0" bIns="0" rtlCol="0" anchor="ctr"/>
          <a:lstStyle/>
          <a:p>
            <a:pPr marL="0" indent="0">
              <a:spcAft>
                <a:spcPts val="300"/>
              </a:spcAft>
              <a:buNone/>
            </a:pPr>
            <a:r>
              <a:rPr lang="en-US" sz="900" dirty="0">
                <a:solidFill>
                  <a:srgbClr val="666666"/>
                </a:solidFill>
                <a:latin typeface="Calibri" pitchFamily="34" charset="0"/>
                <a:ea typeface="Calibri" pitchFamily="34" charset="-122"/>
                <a:cs typeface="Calibri" pitchFamily="34" charset="-120"/>
              </a:rPr>
              <a:t>D1: </a:t>
            </a:r>
          </a:p>
          <a:p>
            <a:pPr marL="0" indent="0">
              <a:spcAft>
                <a:spcPts val="300"/>
              </a:spcAft>
              <a:buNone/>
            </a:pPr>
            <a:r>
              <a:rPr lang="en-US" sz="900" dirty="0">
                <a:solidFill>
                  <a:srgbClr val="666666"/>
                </a:solidFill>
                <a:latin typeface="Calibri" pitchFamily="34" charset="0"/>
                <a:ea typeface="Calibri" pitchFamily="34" charset="-122"/>
                <a:cs typeface="Calibri" pitchFamily="34" charset="-120"/>
              </a:rPr>
              <a:t>D2:</a:t>
            </a:r>
            <a:endParaRPr lang="en-US" sz="900" dirty="0"/>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D3:</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Aft>
                <a:spcPts val="300"/>
              </a:spcAft>
              <a:buClrTx/>
              <a:buSzTx/>
              <a:buFontTx/>
              <a:buNone/>
              <a:tabLst/>
              <a:defRPr/>
            </a:pPr>
            <a:r>
              <a:rPr kumimoji="0" lang="en-US" sz="900" b="0" i="0" u="none" strike="noStrike" kern="1200" cap="none" spc="0" normalizeH="0" baseline="0" noProof="0" dirty="0">
                <a:ln>
                  <a:noFill/>
                </a:ln>
                <a:solidFill>
                  <a:srgbClr val="666666"/>
                </a:solidFill>
                <a:effectLst/>
                <a:uLnTx/>
                <a:uFillTx/>
                <a:latin typeface="Calibri" pitchFamily="34" charset="0"/>
                <a:ea typeface="Calibri" pitchFamily="34" charset="-122"/>
                <a:cs typeface="Calibri" pitchFamily="34" charset="-120"/>
              </a:rPr>
              <a:t>D4:</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Aft>
                <a:spcPts val="300"/>
              </a:spcAft>
              <a:buClrTx/>
              <a:buSzTx/>
              <a:buFontTx/>
              <a:buNone/>
              <a:tabLst/>
              <a:defRPr/>
            </a:pPr>
            <a:r>
              <a:rPr kumimoji="0" lang="en-US" sz="900" b="0" i="0" u="none" strike="noStrike" kern="1200" cap="none" spc="0" normalizeH="0" baseline="0" noProof="0" dirty="0">
                <a:ln>
                  <a:noFill/>
                </a:ln>
                <a:solidFill>
                  <a:srgbClr val="666666"/>
                </a:solidFill>
                <a:effectLst/>
                <a:uLnTx/>
                <a:uFillTx/>
                <a:latin typeface="Calibri" pitchFamily="34" charset="0"/>
                <a:ea typeface="Calibri" pitchFamily="34" charset="-122"/>
                <a:cs typeface="Calibri" pitchFamily="34" charset="-120"/>
              </a:rPr>
              <a:t>D5:</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D6:</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D7:</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D8:</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D9:</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D10:</a:t>
            </a:r>
            <a:endParaRPr lang="en-US" sz="900" dirty="0"/>
          </a:p>
        </p:txBody>
      </p:sp>
      <p:sp>
        <p:nvSpPr>
          <p:cNvPr id="21" name="Shape 18"/>
          <p:cNvSpPr/>
          <p:nvPr/>
        </p:nvSpPr>
        <p:spPr>
          <a:xfrm>
            <a:off x="2414016" y="1024128"/>
            <a:ext cx="2057400" cy="475488"/>
          </a:xfrm>
          <a:prstGeom prst="rect">
            <a:avLst/>
          </a:prstGeom>
          <a:solidFill>
            <a:srgbClr val="4A90C2"/>
          </a:solidFill>
          <a:ln w="12700">
            <a:solidFill>
              <a:srgbClr val="4A90C2"/>
            </a:solidFill>
            <a:prstDash val="solid"/>
          </a:ln>
        </p:spPr>
        <p:txBody>
          <a:bodyPr/>
          <a:lstStyle/>
          <a:p>
            <a:endParaRPr lang="en-US"/>
          </a:p>
        </p:txBody>
      </p:sp>
      <p:sp>
        <p:nvSpPr>
          <p:cNvPr id="22" name="Shape 19"/>
          <p:cNvSpPr/>
          <p:nvPr/>
        </p:nvSpPr>
        <p:spPr>
          <a:xfrm>
            <a:off x="2505456" y="1115568"/>
            <a:ext cx="292608" cy="292608"/>
          </a:xfrm>
          <a:prstGeom prst="rect">
            <a:avLst/>
          </a:prstGeom>
          <a:solidFill>
            <a:srgbClr val="FFFFFF">
              <a:alpha val="25000"/>
            </a:srgbClr>
          </a:solidFill>
          <a:ln w="12700">
            <a:solidFill>
              <a:srgbClr val="FFFFFF">
                <a:alpha val="25000"/>
              </a:srgbClr>
            </a:solidFill>
            <a:prstDash val="solid"/>
          </a:ln>
        </p:spPr>
        <p:txBody>
          <a:bodyPr/>
          <a:lstStyle/>
          <a:p>
            <a:endParaRPr lang="en-US"/>
          </a:p>
        </p:txBody>
      </p:sp>
      <p:sp>
        <p:nvSpPr>
          <p:cNvPr id="23" name="Text 20"/>
          <p:cNvSpPr/>
          <p:nvPr/>
        </p:nvSpPr>
        <p:spPr>
          <a:xfrm>
            <a:off x="2505456" y="1115568"/>
            <a:ext cx="292608" cy="29260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A</a:t>
            </a:r>
            <a:endParaRPr lang="en-US" sz="1400" dirty="0"/>
          </a:p>
        </p:txBody>
      </p:sp>
      <p:sp>
        <p:nvSpPr>
          <p:cNvPr id="24" name="Text 21"/>
          <p:cNvSpPr/>
          <p:nvPr/>
        </p:nvSpPr>
        <p:spPr>
          <a:xfrm>
            <a:off x="2852928" y="1133856"/>
            <a:ext cx="1527048" cy="274320"/>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Attain New Business</a:t>
            </a:r>
            <a:endParaRPr lang="en-US" sz="1050" dirty="0"/>
          </a:p>
        </p:txBody>
      </p:sp>
      <p:sp>
        <p:nvSpPr>
          <p:cNvPr id="25" name="Text 22"/>
          <p:cNvSpPr/>
          <p:nvPr/>
        </p:nvSpPr>
        <p:spPr>
          <a:xfrm>
            <a:off x="2505456" y="1554480"/>
            <a:ext cx="1874520" cy="570603"/>
          </a:xfrm>
          <a:prstGeom prst="rect">
            <a:avLst/>
          </a:prstGeom>
          <a:noFill/>
          <a:ln/>
        </p:spPr>
        <p:txBody>
          <a:bodyPr wrap="square" lIns="0" tIns="0" rIns="0" bIns="0" rtlCol="0" anchor="t"/>
          <a:lstStyle/>
          <a:p>
            <a:pPr marL="0" indent="0">
              <a:buNone/>
            </a:pPr>
            <a:r>
              <a:rPr lang="en-US" sz="900" dirty="0">
                <a:solidFill>
                  <a:srgbClr val="333333"/>
                </a:solidFill>
                <a:latin typeface="Calibri" pitchFamily="34" charset="0"/>
                <a:ea typeface="Calibri" pitchFamily="34" charset="-122"/>
                <a:cs typeface="Calibri" pitchFamily="34" charset="-120"/>
              </a:rPr>
              <a:t>Will this initiative help attract new customers or open new opportunities? These are growth-oriented initiatives focused on building the business.</a:t>
            </a:r>
            <a:endParaRPr lang="en-US" sz="900" dirty="0"/>
          </a:p>
        </p:txBody>
      </p:sp>
      <p:sp>
        <p:nvSpPr>
          <p:cNvPr id="26" name="Shape 23"/>
          <p:cNvSpPr/>
          <p:nvPr/>
        </p:nvSpPr>
        <p:spPr>
          <a:xfrm>
            <a:off x="2505456" y="2174533"/>
            <a:ext cx="1874520" cy="0"/>
          </a:xfrm>
          <a:prstGeom prst="line">
            <a:avLst/>
          </a:prstGeom>
          <a:noFill/>
          <a:ln w="6350">
            <a:solidFill>
              <a:srgbClr val="DDDDDD"/>
            </a:solidFill>
            <a:prstDash val="solid"/>
          </a:ln>
        </p:spPr>
        <p:txBody>
          <a:bodyPr/>
          <a:lstStyle/>
          <a:p>
            <a:endParaRPr lang="en-US"/>
          </a:p>
        </p:txBody>
      </p:sp>
      <p:sp>
        <p:nvSpPr>
          <p:cNvPr id="27" name="Text 24"/>
          <p:cNvSpPr/>
          <p:nvPr/>
        </p:nvSpPr>
        <p:spPr>
          <a:xfrm>
            <a:off x="2505456" y="2208476"/>
            <a:ext cx="1874520" cy="182880"/>
          </a:xfrm>
          <a:prstGeom prst="rect">
            <a:avLst/>
          </a:prstGeom>
          <a:noFill/>
          <a:ln/>
        </p:spPr>
        <p:txBody>
          <a:bodyPr wrap="square" lIns="0" tIns="0" rIns="0" bIns="0" rtlCol="0" anchor="ctr"/>
          <a:lstStyle/>
          <a:p>
            <a:pPr marL="0" indent="0">
              <a:buNone/>
            </a:pPr>
            <a:r>
              <a:rPr lang="en-US" sz="1000" b="1" dirty="0">
                <a:solidFill>
                  <a:srgbClr val="4A90C2"/>
                </a:solidFill>
                <a:latin typeface="Calibri" pitchFamily="34" charset="0"/>
                <a:ea typeface="Calibri" pitchFamily="34" charset="-122"/>
                <a:cs typeface="Calibri" pitchFamily="34" charset="-120"/>
              </a:rPr>
              <a:t>Examples:</a:t>
            </a:r>
            <a:endParaRPr lang="en-US" sz="1000" dirty="0"/>
          </a:p>
        </p:txBody>
      </p:sp>
      <p:sp>
        <p:nvSpPr>
          <p:cNvPr id="28" name="Text 25"/>
          <p:cNvSpPr/>
          <p:nvPr/>
        </p:nvSpPr>
        <p:spPr>
          <a:xfrm>
            <a:off x="2505456" y="2322782"/>
            <a:ext cx="1874520" cy="525765"/>
          </a:xfrm>
          <a:prstGeom prst="rect">
            <a:avLst/>
          </a:prstGeom>
          <a:noFill/>
          <a:ln/>
        </p:spPr>
        <p:txBody>
          <a:bodyPr wrap="square" lIns="0" tIns="0" rIns="0" bIns="0" rtlCol="0" anchor="ctr"/>
          <a:lstStyle/>
          <a:p>
            <a:pPr marL="342900" indent="-342900">
              <a:buSzPct val="100000"/>
              <a:buChar char="•"/>
            </a:pPr>
            <a:r>
              <a:rPr lang="en-US" sz="800" dirty="0">
                <a:solidFill>
                  <a:srgbClr val="555555"/>
                </a:solidFill>
                <a:latin typeface="Calibri" pitchFamily="34" charset="0"/>
                <a:ea typeface="Calibri" pitchFamily="34" charset="-122"/>
                <a:cs typeface="Calibri" pitchFamily="34" charset="-120"/>
              </a:rPr>
              <a:t>Launch member growth playbook</a:t>
            </a:r>
            <a:endParaRPr lang="en-US" sz="800" dirty="0"/>
          </a:p>
          <a:p>
            <a:pPr marL="342900" indent="-342900">
              <a:buSzPct val="100000"/>
              <a:buChar char="•"/>
            </a:pPr>
            <a:r>
              <a:rPr lang="en-US" sz="800" dirty="0">
                <a:solidFill>
                  <a:srgbClr val="555555"/>
                </a:solidFill>
                <a:latin typeface="Calibri" pitchFamily="34" charset="0"/>
                <a:ea typeface="Calibri" pitchFamily="34" charset="-122"/>
                <a:cs typeface="Calibri" pitchFamily="34" charset="-120"/>
              </a:rPr>
              <a:t>New market outreach campaign</a:t>
            </a:r>
            <a:endParaRPr lang="en-US" sz="800" dirty="0"/>
          </a:p>
          <a:p>
            <a:pPr marL="342900" indent="-342900">
              <a:buSzPct val="100000"/>
              <a:buChar char="•"/>
            </a:pPr>
            <a:r>
              <a:rPr lang="en-US" sz="800" dirty="0">
                <a:solidFill>
                  <a:srgbClr val="555555"/>
                </a:solidFill>
                <a:latin typeface="Calibri" pitchFamily="34" charset="0"/>
                <a:ea typeface="Calibri" pitchFamily="34" charset="-122"/>
                <a:cs typeface="Calibri" pitchFamily="34" charset="-120"/>
              </a:rPr>
              <a:t>Build new channel partnerships</a:t>
            </a:r>
            <a:endParaRPr lang="en-US" sz="800" dirty="0"/>
          </a:p>
        </p:txBody>
      </p:sp>
      <p:sp>
        <p:nvSpPr>
          <p:cNvPr id="29" name="Shape 26"/>
          <p:cNvSpPr/>
          <p:nvPr/>
        </p:nvSpPr>
        <p:spPr>
          <a:xfrm>
            <a:off x="2504356" y="2852464"/>
            <a:ext cx="1874520" cy="0"/>
          </a:xfrm>
          <a:prstGeom prst="line">
            <a:avLst/>
          </a:prstGeom>
          <a:noFill/>
          <a:ln w="6350">
            <a:solidFill>
              <a:srgbClr val="DDDDDD"/>
            </a:solidFill>
            <a:prstDash val="solid"/>
          </a:ln>
        </p:spPr>
        <p:txBody>
          <a:bodyPr/>
          <a:lstStyle/>
          <a:p>
            <a:endParaRPr lang="en-US"/>
          </a:p>
        </p:txBody>
      </p:sp>
      <p:sp>
        <p:nvSpPr>
          <p:cNvPr id="33" name="Shape 30"/>
          <p:cNvSpPr/>
          <p:nvPr/>
        </p:nvSpPr>
        <p:spPr>
          <a:xfrm>
            <a:off x="4626864" y="1024128"/>
            <a:ext cx="2057400" cy="475488"/>
          </a:xfrm>
          <a:prstGeom prst="rect">
            <a:avLst/>
          </a:prstGeom>
          <a:solidFill>
            <a:srgbClr val="2E7D4F"/>
          </a:solidFill>
          <a:ln w="12700">
            <a:solidFill>
              <a:srgbClr val="2E7D4F"/>
            </a:solidFill>
            <a:prstDash val="solid"/>
          </a:ln>
        </p:spPr>
        <p:txBody>
          <a:bodyPr/>
          <a:lstStyle/>
          <a:p>
            <a:endParaRPr lang="en-US"/>
          </a:p>
        </p:txBody>
      </p:sp>
      <p:sp>
        <p:nvSpPr>
          <p:cNvPr id="34" name="Shape 31"/>
          <p:cNvSpPr/>
          <p:nvPr/>
        </p:nvSpPr>
        <p:spPr>
          <a:xfrm>
            <a:off x="4718304" y="1115568"/>
            <a:ext cx="292608" cy="292608"/>
          </a:xfrm>
          <a:prstGeom prst="rect">
            <a:avLst/>
          </a:prstGeom>
          <a:solidFill>
            <a:srgbClr val="FFFFFF">
              <a:alpha val="25000"/>
            </a:srgbClr>
          </a:solidFill>
          <a:ln w="12700">
            <a:solidFill>
              <a:srgbClr val="FFFFFF">
                <a:alpha val="25000"/>
              </a:srgbClr>
            </a:solidFill>
            <a:prstDash val="solid"/>
          </a:ln>
        </p:spPr>
        <p:txBody>
          <a:bodyPr/>
          <a:lstStyle/>
          <a:p>
            <a:endParaRPr lang="en-US"/>
          </a:p>
        </p:txBody>
      </p:sp>
      <p:sp>
        <p:nvSpPr>
          <p:cNvPr id="35" name="Text 32"/>
          <p:cNvSpPr/>
          <p:nvPr/>
        </p:nvSpPr>
        <p:spPr>
          <a:xfrm>
            <a:off x="4718304" y="1115568"/>
            <a:ext cx="292608" cy="29260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R</a:t>
            </a:r>
            <a:endParaRPr lang="en-US" sz="1400" dirty="0"/>
          </a:p>
        </p:txBody>
      </p:sp>
      <p:sp>
        <p:nvSpPr>
          <p:cNvPr id="36" name="Text 33"/>
          <p:cNvSpPr/>
          <p:nvPr/>
        </p:nvSpPr>
        <p:spPr>
          <a:xfrm>
            <a:off x="5065776" y="1133856"/>
            <a:ext cx="1527048" cy="274320"/>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Retain Customers</a:t>
            </a:r>
            <a:endParaRPr lang="en-US" sz="1050" dirty="0"/>
          </a:p>
        </p:txBody>
      </p:sp>
      <p:sp>
        <p:nvSpPr>
          <p:cNvPr id="37" name="Text 34"/>
          <p:cNvSpPr/>
          <p:nvPr/>
        </p:nvSpPr>
        <p:spPr>
          <a:xfrm>
            <a:off x="4718304" y="1554480"/>
            <a:ext cx="1874520" cy="570606"/>
          </a:xfrm>
          <a:prstGeom prst="rect">
            <a:avLst/>
          </a:prstGeom>
          <a:noFill/>
          <a:ln/>
        </p:spPr>
        <p:txBody>
          <a:bodyPr wrap="square" lIns="0" tIns="0" rIns="0" bIns="0" rtlCol="0" anchor="t"/>
          <a:lstStyle/>
          <a:p>
            <a:pPr marL="0" indent="0">
              <a:buNone/>
            </a:pPr>
            <a:r>
              <a:rPr lang="en-US" sz="900" dirty="0">
                <a:solidFill>
                  <a:srgbClr val="333333"/>
                </a:solidFill>
                <a:latin typeface="Calibri" pitchFamily="34" charset="0"/>
                <a:ea typeface="Calibri" pitchFamily="34" charset="-122"/>
                <a:cs typeface="Calibri" pitchFamily="34" charset="-120"/>
              </a:rPr>
              <a:t>Will this initiative improve the experience of existing customers and help ensure they continue doing business with you? </a:t>
            </a:r>
            <a:endParaRPr lang="en-US" sz="900" dirty="0"/>
          </a:p>
        </p:txBody>
      </p:sp>
      <p:sp>
        <p:nvSpPr>
          <p:cNvPr id="38" name="Shape 35"/>
          <p:cNvSpPr/>
          <p:nvPr/>
        </p:nvSpPr>
        <p:spPr>
          <a:xfrm>
            <a:off x="4718304" y="2174533"/>
            <a:ext cx="1874520" cy="0"/>
          </a:xfrm>
          <a:prstGeom prst="line">
            <a:avLst/>
          </a:prstGeom>
          <a:noFill/>
          <a:ln w="6350">
            <a:solidFill>
              <a:srgbClr val="DDDDDD"/>
            </a:solidFill>
            <a:prstDash val="solid"/>
          </a:ln>
        </p:spPr>
        <p:txBody>
          <a:bodyPr/>
          <a:lstStyle/>
          <a:p>
            <a:endParaRPr lang="en-US"/>
          </a:p>
        </p:txBody>
      </p:sp>
      <p:sp>
        <p:nvSpPr>
          <p:cNvPr id="39" name="Text 36"/>
          <p:cNvSpPr/>
          <p:nvPr/>
        </p:nvSpPr>
        <p:spPr>
          <a:xfrm>
            <a:off x="4718304" y="2208476"/>
            <a:ext cx="1874520" cy="182880"/>
          </a:xfrm>
          <a:prstGeom prst="rect">
            <a:avLst/>
          </a:prstGeom>
          <a:noFill/>
          <a:ln/>
        </p:spPr>
        <p:txBody>
          <a:bodyPr wrap="square" lIns="0" tIns="0" rIns="0" bIns="0" rtlCol="0" anchor="ctr"/>
          <a:lstStyle/>
          <a:p>
            <a:pPr marL="0" indent="0">
              <a:buNone/>
            </a:pPr>
            <a:r>
              <a:rPr lang="en-US" sz="1000" b="1" dirty="0">
                <a:solidFill>
                  <a:srgbClr val="2E7D4F"/>
                </a:solidFill>
                <a:latin typeface="Calibri" pitchFamily="34" charset="0"/>
                <a:ea typeface="Calibri" pitchFamily="34" charset="-122"/>
                <a:cs typeface="Calibri" pitchFamily="34" charset="-120"/>
              </a:rPr>
              <a:t>Examples:</a:t>
            </a:r>
            <a:endParaRPr lang="en-US" sz="1000" dirty="0"/>
          </a:p>
        </p:txBody>
      </p:sp>
      <p:sp>
        <p:nvSpPr>
          <p:cNvPr id="40" name="Text 37"/>
          <p:cNvSpPr/>
          <p:nvPr/>
        </p:nvSpPr>
        <p:spPr>
          <a:xfrm>
            <a:off x="4717204" y="2397217"/>
            <a:ext cx="1874520" cy="389467"/>
          </a:xfrm>
          <a:prstGeom prst="rect">
            <a:avLst/>
          </a:prstGeom>
          <a:noFill/>
          <a:ln/>
        </p:spPr>
        <p:txBody>
          <a:bodyPr wrap="square" lIns="0" tIns="0" rIns="0" bIns="0" rtlCol="0" anchor="ctr"/>
          <a:lstStyle/>
          <a:p>
            <a:pPr marL="342900" indent="-342900">
              <a:buSzPct val="100000"/>
              <a:buChar char="•"/>
            </a:pPr>
            <a:r>
              <a:rPr lang="en-US" sz="800" dirty="0">
                <a:solidFill>
                  <a:srgbClr val="555555"/>
                </a:solidFill>
                <a:latin typeface="Calibri" pitchFamily="34" charset="0"/>
                <a:ea typeface="Calibri" pitchFamily="34" charset="-122"/>
                <a:cs typeface="Calibri" pitchFamily="34" charset="-120"/>
              </a:rPr>
              <a:t>Improve onboarding experience</a:t>
            </a:r>
            <a:endParaRPr lang="en-US" sz="800" dirty="0"/>
          </a:p>
          <a:p>
            <a:pPr marL="342900" indent="-342900">
              <a:buSzPct val="100000"/>
              <a:buChar char="•"/>
            </a:pPr>
            <a:r>
              <a:rPr lang="en-US" sz="800" dirty="0">
                <a:solidFill>
                  <a:srgbClr val="555555"/>
                </a:solidFill>
                <a:latin typeface="Calibri" pitchFamily="34" charset="0"/>
                <a:ea typeface="Calibri" pitchFamily="34" charset="-122"/>
                <a:cs typeface="Calibri" pitchFamily="34" charset="-120"/>
              </a:rPr>
              <a:t>Increase relationship depth</a:t>
            </a:r>
            <a:endParaRPr lang="en-US" sz="800" dirty="0"/>
          </a:p>
          <a:p>
            <a:pPr marL="342900" indent="-342900">
              <a:buSzPct val="100000"/>
              <a:buChar char="•"/>
            </a:pPr>
            <a:r>
              <a:rPr lang="en-US" sz="800" dirty="0">
                <a:solidFill>
                  <a:srgbClr val="555555"/>
                </a:solidFill>
                <a:latin typeface="Calibri" pitchFamily="34" charset="0"/>
                <a:ea typeface="Calibri" pitchFamily="34" charset="-122"/>
                <a:cs typeface="Calibri" pitchFamily="34" charset="-120"/>
              </a:rPr>
              <a:t>Proactive member outreach</a:t>
            </a:r>
            <a:endParaRPr lang="en-US" sz="800" dirty="0"/>
          </a:p>
        </p:txBody>
      </p:sp>
      <p:sp>
        <p:nvSpPr>
          <p:cNvPr id="41" name="Shape 38"/>
          <p:cNvSpPr/>
          <p:nvPr/>
        </p:nvSpPr>
        <p:spPr>
          <a:xfrm>
            <a:off x="4715004" y="2852464"/>
            <a:ext cx="1874520" cy="0"/>
          </a:xfrm>
          <a:prstGeom prst="line">
            <a:avLst/>
          </a:prstGeom>
          <a:noFill/>
          <a:ln w="6350">
            <a:solidFill>
              <a:srgbClr val="DDDDDD"/>
            </a:solidFill>
            <a:prstDash val="solid"/>
          </a:ln>
        </p:spPr>
        <p:txBody>
          <a:bodyPr/>
          <a:lstStyle/>
          <a:p>
            <a:endParaRPr lang="en-US" dirty="0"/>
          </a:p>
        </p:txBody>
      </p:sp>
      <p:sp>
        <p:nvSpPr>
          <p:cNvPr id="45" name="Shape 42"/>
          <p:cNvSpPr/>
          <p:nvPr/>
        </p:nvSpPr>
        <p:spPr>
          <a:xfrm>
            <a:off x="6839712" y="1024128"/>
            <a:ext cx="2057400" cy="475488"/>
          </a:xfrm>
          <a:prstGeom prst="rect">
            <a:avLst/>
          </a:prstGeom>
          <a:solidFill>
            <a:srgbClr val="6B4C9A"/>
          </a:solidFill>
          <a:ln w="12700">
            <a:solidFill>
              <a:srgbClr val="6B4C9A"/>
            </a:solidFill>
            <a:prstDash val="solid"/>
          </a:ln>
        </p:spPr>
        <p:txBody>
          <a:bodyPr/>
          <a:lstStyle/>
          <a:p>
            <a:endParaRPr lang="en-US"/>
          </a:p>
        </p:txBody>
      </p:sp>
      <p:sp>
        <p:nvSpPr>
          <p:cNvPr id="46" name="Shape 43"/>
          <p:cNvSpPr/>
          <p:nvPr/>
        </p:nvSpPr>
        <p:spPr>
          <a:xfrm>
            <a:off x="6931152" y="1115568"/>
            <a:ext cx="292608" cy="292608"/>
          </a:xfrm>
          <a:prstGeom prst="rect">
            <a:avLst/>
          </a:prstGeom>
          <a:solidFill>
            <a:srgbClr val="FFFFFF">
              <a:alpha val="25000"/>
            </a:srgbClr>
          </a:solidFill>
          <a:ln w="12700">
            <a:solidFill>
              <a:srgbClr val="FFFFFF">
                <a:alpha val="25000"/>
              </a:srgbClr>
            </a:solidFill>
            <a:prstDash val="solid"/>
          </a:ln>
        </p:spPr>
        <p:txBody>
          <a:bodyPr/>
          <a:lstStyle/>
          <a:p>
            <a:endParaRPr lang="en-US"/>
          </a:p>
        </p:txBody>
      </p:sp>
      <p:sp>
        <p:nvSpPr>
          <p:cNvPr id="47" name="Text 44"/>
          <p:cNvSpPr/>
          <p:nvPr/>
        </p:nvSpPr>
        <p:spPr>
          <a:xfrm>
            <a:off x="6931152" y="1115568"/>
            <a:ext cx="292608" cy="29260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T</a:t>
            </a:r>
            <a:endParaRPr lang="en-US" sz="1400" dirty="0"/>
          </a:p>
        </p:txBody>
      </p:sp>
      <p:sp>
        <p:nvSpPr>
          <p:cNvPr id="48" name="Text 45"/>
          <p:cNvSpPr/>
          <p:nvPr/>
        </p:nvSpPr>
        <p:spPr>
          <a:xfrm>
            <a:off x="7278624" y="1133856"/>
            <a:ext cx="1527048" cy="274320"/>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Table Stakes</a:t>
            </a:r>
            <a:endParaRPr lang="en-US" sz="1050" dirty="0"/>
          </a:p>
        </p:txBody>
      </p:sp>
      <p:sp>
        <p:nvSpPr>
          <p:cNvPr id="49" name="Text 46"/>
          <p:cNvSpPr/>
          <p:nvPr/>
        </p:nvSpPr>
        <p:spPr>
          <a:xfrm>
            <a:off x="6931152" y="1554480"/>
            <a:ext cx="1874520" cy="570610"/>
          </a:xfrm>
          <a:prstGeom prst="rect">
            <a:avLst/>
          </a:prstGeom>
          <a:noFill/>
          <a:ln/>
        </p:spPr>
        <p:txBody>
          <a:bodyPr wrap="square" lIns="0" tIns="0" rIns="0" bIns="0" rtlCol="0" anchor="t"/>
          <a:lstStyle/>
          <a:p>
            <a:pPr marL="0" indent="0">
              <a:buNone/>
            </a:pPr>
            <a:r>
              <a:rPr lang="en-US" sz="900" dirty="0">
                <a:solidFill>
                  <a:srgbClr val="333333"/>
                </a:solidFill>
                <a:latin typeface="Calibri" pitchFamily="34" charset="0"/>
                <a:ea typeface="Calibri" pitchFamily="34" charset="-122"/>
                <a:cs typeface="Calibri" pitchFamily="34" charset="-120"/>
              </a:rPr>
              <a:t>Is this something the organization must have in place simply to operate effectively and remain competitive? Not always exciting but key to the business.</a:t>
            </a:r>
            <a:endParaRPr lang="en-US" sz="900" dirty="0"/>
          </a:p>
        </p:txBody>
      </p:sp>
      <p:sp>
        <p:nvSpPr>
          <p:cNvPr id="50" name="Shape 47"/>
          <p:cNvSpPr/>
          <p:nvPr/>
        </p:nvSpPr>
        <p:spPr>
          <a:xfrm>
            <a:off x="6931152" y="2174533"/>
            <a:ext cx="1874520" cy="0"/>
          </a:xfrm>
          <a:prstGeom prst="line">
            <a:avLst/>
          </a:prstGeom>
          <a:noFill/>
          <a:ln w="6350">
            <a:solidFill>
              <a:srgbClr val="DDDDDD"/>
            </a:solidFill>
            <a:prstDash val="solid"/>
          </a:ln>
        </p:spPr>
        <p:txBody>
          <a:bodyPr/>
          <a:lstStyle/>
          <a:p>
            <a:endParaRPr lang="en-US"/>
          </a:p>
        </p:txBody>
      </p:sp>
      <p:sp>
        <p:nvSpPr>
          <p:cNvPr id="51" name="Text 48"/>
          <p:cNvSpPr/>
          <p:nvPr/>
        </p:nvSpPr>
        <p:spPr>
          <a:xfrm>
            <a:off x="6931152" y="2208476"/>
            <a:ext cx="1874520" cy="182880"/>
          </a:xfrm>
          <a:prstGeom prst="rect">
            <a:avLst/>
          </a:prstGeom>
          <a:noFill/>
          <a:ln/>
        </p:spPr>
        <p:txBody>
          <a:bodyPr wrap="square" lIns="0" tIns="0" rIns="0" bIns="0" rtlCol="0" anchor="ctr"/>
          <a:lstStyle/>
          <a:p>
            <a:pPr marL="0" indent="0">
              <a:buNone/>
            </a:pPr>
            <a:r>
              <a:rPr lang="en-US" sz="1000" b="1" dirty="0">
                <a:solidFill>
                  <a:srgbClr val="6B4C9A"/>
                </a:solidFill>
                <a:latin typeface="Calibri" pitchFamily="34" charset="0"/>
                <a:ea typeface="Calibri" pitchFamily="34" charset="-122"/>
                <a:cs typeface="Calibri" pitchFamily="34" charset="-120"/>
              </a:rPr>
              <a:t>Examples</a:t>
            </a:r>
            <a:r>
              <a:rPr lang="en-US" sz="950" b="1" dirty="0">
                <a:solidFill>
                  <a:srgbClr val="6B4C9A"/>
                </a:solidFill>
                <a:latin typeface="Calibri" pitchFamily="34" charset="0"/>
                <a:ea typeface="Calibri" pitchFamily="34" charset="-122"/>
                <a:cs typeface="Calibri" pitchFamily="34" charset="-120"/>
              </a:rPr>
              <a:t>:</a:t>
            </a:r>
            <a:endParaRPr lang="en-US" sz="950" dirty="0"/>
          </a:p>
        </p:txBody>
      </p:sp>
      <p:sp>
        <p:nvSpPr>
          <p:cNvPr id="52" name="Text 49"/>
          <p:cNvSpPr/>
          <p:nvPr/>
        </p:nvSpPr>
        <p:spPr>
          <a:xfrm>
            <a:off x="6930052" y="2397217"/>
            <a:ext cx="1874520" cy="389467"/>
          </a:xfrm>
          <a:prstGeom prst="rect">
            <a:avLst/>
          </a:prstGeom>
          <a:noFill/>
          <a:ln/>
        </p:spPr>
        <p:txBody>
          <a:bodyPr wrap="square" lIns="0" tIns="0" rIns="0" bIns="0" rtlCol="0" anchor="ctr"/>
          <a:lstStyle/>
          <a:p>
            <a:pPr marL="342900" indent="-342900">
              <a:buSzPct val="100000"/>
              <a:buChar char="•"/>
            </a:pPr>
            <a:r>
              <a:rPr lang="en-US" sz="800" dirty="0">
                <a:solidFill>
                  <a:srgbClr val="555555"/>
                </a:solidFill>
                <a:latin typeface="Calibri" pitchFamily="34" charset="0"/>
                <a:ea typeface="Calibri" pitchFamily="34" charset="-122"/>
                <a:cs typeface="Calibri" pitchFamily="34" charset="-120"/>
              </a:rPr>
              <a:t>Implement pipeline tracking tool</a:t>
            </a:r>
            <a:endParaRPr lang="en-US" sz="800" dirty="0"/>
          </a:p>
          <a:p>
            <a:pPr marL="342900" indent="-342900">
              <a:buSzPct val="100000"/>
              <a:buChar char="•"/>
            </a:pPr>
            <a:r>
              <a:rPr lang="en-US" sz="800" dirty="0">
                <a:solidFill>
                  <a:srgbClr val="555555"/>
                </a:solidFill>
                <a:latin typeface="Calibri" pitchFamily="34" charset="0"/>
                <a:ea typeface="Calibri" pitchFamily="34" charset="-122"/>
                <a:cs typeface="Calibri" pitchFamily="34" charset="-120"/>
              </a:rPr>
              <a:t>Sales management training</a:t>
            </a:r>
            <a:endParaRPr lang="en-US" sz="800" dirty="0"/>
          </a:p>
          <a:p>
            <a:pPr marL="342900" indent="-342900">
              <a:buSzPct val="100000"/>
              <a:buChar char="•"/>
            </a:pPr>
            <a:r>
              <a:rPr lang="en-US" sz="800" dirty="0">
                <a:solidFill>
                  <a:srgbClr val="555555"/>
                </a:solidFill>
                <a:latin typeface="Calibri" pitchFamily="34" charset="0"/>
                <a:ea typeface="Calibri" pitchFamily="34" charset="-122"/>
                <a:cs typeface="Calibri" pitchFamily="34" charset="-120"/>
              </a:rPr>
              <a:t>Daily production reporting</a:t>
            </a:r>
            <a:endParaRPr lang="en-US" sz="800" dirty="0"/>
          </a:p>
        </p:txBody>
      </p:sp>
      <p:sp>
        <p:nvSpPr>
          <p:cNvPr id="53" name="Shape 50"/>
          <p:cNvSpPr/>
          <p:nvPr/>
        </p:nvSpPr>
        <p:spPr>
          <a:xfrm>
            <a:off x="6906264" y="2847588"/>
            <a:ext cx="1874520" cy="0"/>
          </a:xfrm>
          <a:prstGeom prst="line">
            <a:avLst/>
          </a:prstGeom>
          <a:noFill/>
          <a:ln w="6350">
            <a:solidFill>
              <a:srgbClr val="DDDDDD"/>
            </a:solidFill>
            <a:prstDash val="solid"/>
          </a:ln>
        </p:spPr>
        <p:txBody>
          <a:bodyPr/>
          <a:lstStyle/>
          <a:p>
            <a:endParaRPr lang="en-US"/>
          </a:p>
        </p:txBody>
      </p:sp>
      <p:pic>
        <p:nvPicPr>
          <p:cNvPr id="56" name="Image 0">
            <a:hlinkClick r:id="rId3"/>
            <a:extLst>
              <a:ext uri="{FF2B5EF4-FFF2-40B4-BE49-F238E27FC236}">
                <a16:creationId xmlns:a16="http://schemas.microsoft.com/office/drawing/2014/main" id="{C8B7EE99-F58E-404E-3711-701A117374E8}"/>
              </a:ext>
            </a:extLst>
          </p:cNvPr>
          <p:cNvPicPr>
            <a:picLocks noChangeAspect="1"/>
          </p:cNvPicPr>
          <p:nvPr/>
        </p:nvPicPr>
        <p:blipFill>
          <a:blip r:embed="rId4"/>
          <a:srcRect/>
          <a:stretch/>
        </p:blipFill>
        <p:spPr>
          <a:xfrm>
            <a:off x="7137219" y="219169"/>
            <a:ext cx="1878197" cy="265157"/>
          </a:xfrm>
          <a:prstGeom prst="rect">
            <a:avLst/>
          </a:prstGeom>
        </p:spPr>
      </p:pic>
      <p:sp>
        <p:nvSpPr>
          <p:cNvPr id="57" name="Text 15">
            <a:extLst>
              <a:ext uri="{FF2B5EF4-FFF2-40B4-BE49-F238E27FC236}">
                <a16:creationId xmlns:a16="http://schemas.microsoft.com/office/drawing/2014/main" id="{B3E7D725-8C10-15DD-DD13-23B2E3BE83CF}"/>
              </a:ext>
            </a:extLst>
          </p:cNvPr>
          <p:cNvSpPr/>
          <p:nvPr/>
        </p:nvSpPr>
        <p:spPr>
          <a:xfrm>
            <a:off x="2504356" y="2921580"/>
            <a:ext cx="1874520" cy="182880"/>
          </a:xfrm>
          <a:prstGeom prst="rect">
            <a:avLst/>
          </a:prstGeom>
          <a:noFill/>
          <a:ln/>
        </p:spPr>
        <p:txBody>
          <a:bodyPr wrap="square" lIns="0" tIns="0" rIns="0" bIns="0" rtlCol="0" anchor="ctr"/>
          <a:lstStyle/>
          <a:p>
            <a:pPr marL="0" indent="0">
              <a:buNone/>
            </a:pPr>
            <a:r>
              <a:rPr lang="en-US" sz="1000" b="1" dirty="0">
                <a:solidFill>
                  <a:srgbClr val="4A90C2"/>
                </a:solidFill>
                <a:latin typeface="Calibri" pitchFamily="34" charset="0"/>
                <a:ea typeface="Calibri" pitchFamily="34" charset="-122"/>
                <a:cs typeface="Calibri" pitchFamily="34" charset="-120"/>
              </a:rPr>
              <a:t> A initiatives:</a:t>
            </a:r>
            <a:endParaRPr lang="en-US" sz="1000" dirty="0">
              <a:solidFill>
                <a:srgbClr val="4A90C2"/>
              </a:solidFill>
            </a:endParaRPr>
          </a:p>
        </p:txBody>
      </p:sp>
      <p:sp>
        <p:nvSpPr>
          <p:cNvPr id="58" name="Text 16">
            <a:extLst>
              <a:ext uri="{FF2B5EF4-FFF2-40B4-BE49-F238E27FC236}">
                <a16:creationId xmlns:a16="http://schemas.microsoft.com/office/drawing/2014/main" id="{95453A15-6376-9991-AE72-07647E10BF3E}"/>
              </a:ext>
            </a:extLst>
          </p:cNvPr>
          <p:cNvSpPr/>
          <p:nvPr/>
        </p:nvSpPr>
        <p:spPr>
          <a:xfrm>
            <a:off x="2523744" y="3179698"/>
            <a:ext cx="1874520" cy="1641337"/>
          </a:xfrm>
          <a:prstGeom prst="rect">
            <a:avLst/>
          </a:prstGeom>
          <a:noFill/>
          <a:ln/>
        </p:spPr>
        <p:txBody>
          <a:bodyPr wrap="square" lIns="0" tIns="0" rIns="0" bIns="0" rtlCol="0" anchor="ctr"/>
          <a:lstStyle/>
          <a:p>
            <a:pPr marL="0" indent="0">
              <a:spcAft>
                <a:spcPts val="300"/>
              </a:spcAft>
              <a:buNone/>
            </a:pPr>
            <a:r>
              <a:rPr lang="en-US" sz="900" dirty="0">
                <a:solidFill>
                  <a:srgbClr val="666666"/>
                </a:solidFill>
                <a:latin typeface="Calibri" pitchFamily="34" charset="0"/>
                <a:ea typeface="Calibri" pitchFamily="34" charset="-122"/>
                <a:cs typeface="Calibri" pitchFamily="34" charset="-120"/>
              </a:rPr>
              <a:t>A1: </a:t>
            </a:r>
          </a:p>
          <a:p>
            <a:pPr marL="0" indent="0">
              <a:spcAft>
                <a:spcPts val="300"/>
              </a:spcAft>
              <a:buNone/>
            </a:pPr>
            <a:r>
              <a:rPr lang="en-US" sz="900" dirty="0">
                <a:solidFill>
                  <a:srgbClr val="666666"/>
                </a:solidFill>
                <a:latin typeface="Calibri" pitchFamily="34" charset="0"/>
                <a:ea typeface="Calibri" pitchFamily="34" charset="-122"/>
                <a:cs typeface="Calibri" pitchFamily="34" charset="-120"/>
              </a:rPr>
              <a:t>A2:</a:t>
            </a:r>
            <a:endParaRPr lang="en-US" sz="900" dirty="0"/>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A3:</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Aft>
                <a:spcPts val="300"/>
              </a:spcAft>
              <a:buClrTx/>
              <a:buSzTx/>
              <a:buFontTx/>
              <a:buNone/>
              <a:tabLst/>
              <a:defRPr/>
            </a:pPr>
            <a:r>
              <a:rPr kumimoji="0" lang="en-US" sz="900" b="0" i="0" u="none" strike="noStrike" kern="1200" cap="none" spc="0" normalizeH="0" baseline="0" noProof="0" dirty="0">
                <a:ln>
                  <a:noFill/>
                </a:ln>
                <a:solidFill>
                  <a:srgbClr val="666666"/>
                </a:solidFill>
                <a:effectLst/>
                <a:uLnTx/>
                <a:uFillTx/>
                <a:latin typeface="Calibri" pitchFamily="34" charset="0"/>
                <a:ea typeface="Calibri" pitchFamily="34" charset="-122"/>
                <a:cs typeface="Calibri" pitchFamily="34" charset="-120"/>
              </a:rPr>
              <a:t>A4:</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Aft>
                <a:spcPts val="300"/>
              </a:spcAft>
              <a:buClrTx/>
              <a:buSzTx/>
              <a:buFontTx/>
              <a:buNone/>
              <a:tabLst/>
              <a:defRPr/>
            </a:pPr>
            <a:r>
              <a:rPr kumimoji="0" lang="en-US" sz="900" b="0" i="0" u="none" strike="noStrike" kern="1200" cap="none" spc="0" normalizeH="0" baseline="0" noProof="0" dirty="0">
                <a:ln>
                  <a:noFill/>
                </a:ln>
                <a:solidFill>
                  <a:srgbClr val="666666"/>
                </a:solidFill>
                <a:effectLst/>
                <a:uLnTx/>
                <a:uFillTx/>
                <a:latin typeface="Calibri" pitchFamily="34" charset="0"/>
                <a:ea typeface="Calibri" pitchFamily="34" charset="-122"/>
                <a:cs typeface="Calibri" pitchFamily="34" charset="-120"/>
              </a:rPr>
              <a:t>A5:</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A6:</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A7:</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A8:</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A9:</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A10:</a:t>
            </a:r>
            <a:endParaRPr lang="en-US" sz="900" dirty="0"/>
          </a:p>
        </p:txBody>
      </p:sp>
      <p:sp>
        <p:nvSpPr>
          <p:cNvPr id="59" name="Text 15">
            <a:extLst>
              <a:ext uri="{FF2B5EF4-FFF2-40B4-BE49-F238E27FC236}">
                <a16:creationId xmlns:a16="http://schemas.microsoft.com/office/drawing/2014/main" id="{40BD6204-453C-21FD-E7BF-B283675E1184}"/>
              </a:ext>
            </a:extLst>
          </p:cNvPr>
          <p:cNvSpPr/>
          <p:nvPr/>
        </p:nvSpPr>
        <p:spPr>
          <a:xfrm>
            <a:off x="4719931" y="2921580"/>
            <a:ext cx="1874520" cy="182880"/>
          </a:xfrm>
          <a:prstGeom prst="rect">
            <a:avLst/>
          </a:prstGeom>
          <a:noFill/>
          <a:ln/>
        </p:spPr>
        <p:txBody>
          <a:bodyPr wrap="square" lIns="0" tIns="0" rIns="0" bIns="0" rtlCol="0" anchor="ctr"/>
          <a:lstStyle/>
          <a:p>
            <a:pPr marL="0" indent="0">
              <a:buNone/>
            </a:pPr>
            <a:r>
              <a:rPr lang="en-US" sz="1000" b="1" dirty="0">
                <a:solidFill>
                  <a:srgbClr val="2E7D4F"/>
                </a:solidFill>
                <a:latin typeface="Calibri" pitchFamily="34" charset="0"/>
                <a:ea typeface="Calibri" pitchFamily="34" charset="-122"/>
                <a:cs typeface="Calibri" pitchFamily="34" charset="-120"/>
              </a:rPr>
              <a:t>R initiatives:</a:t>
            </a:r>
            <a:endParaRPr lang="en-US" sz="1000" dirty="0">
              <a:solidFill>
                <a:srgbClr val="2E7D4F"/>
              </a:solidFill>
            </a:endParaRPr>
          </a:p>
        </p:txBody>
      </p:sp>
      <p:sp>
        <p:nvSpPr>
          <p:cNvPr id="60" name="Text 16">
            <a:extLst>
              <a:ext uri="{FF2B5EF4-FFF2-40B4-BE49-F238E27FC236}">
                <a16:creationId xmlns:a16="http://schemas.microsoft.com/office/drawing/2014/main" id="{EA784AD7-097F-1EFE-3C05-E91AE2E3864D}"/>
              </a:ext>
            </a:extLst>
          </p:cNvPr>
          <p:cNvSpPr/>
          <p:nvPr/>
        </p:nvSpPr>
        <p:spPr>
          <a:xfrm>
            <a:off x="4739319" y="3179698"/>
            <a:ext cx="1874520" cy="1641337"/>
          </a:xfrm>
          <a:prstGeom prst="rect">
            <a:avLst/>
          </a:prstGeom>
          <a:noFill/>
          <a:ln/>
        </p:spPr>
        <p:txBody>
          <a:bodyPr wrap="square" lIns="0" tIns="0" rIns="0" bIns="0" rtlCol="0" anchor="ctr"/>
          <a:lstStyle/>
          <a:p>
            <a:pPr marL="0" indent="0">
              <a:spcAft>
                <a:spcPts val="300"/>
              </a:spcAft>
              <a:buNone/>
            </a:pPr>
            <a:r>
              <a:rPr lang="en-US" sz="900" dirty="0">
                <a:solidFill>
                  <a:srgbClr val="666666"/>
                </a:solidFill>
                <a:latin typeface="Calibri" pitchFamily="34" charset="0"/>
                <a:ea typeface="Calibri" pitchFamily="34" charset="-122"/>
                <a:cs typeface="Calibri" pitchFamily="34" charset="-120"/>
              </a:rPr>
              <a:t>R1: </a:t>
            </a:r>
          </a:p>
          <a:p>
            <a:pPr marL="0" indent="0">
              <a:spcAft>
                <a:spcPts val="300"/>
              </a:spcAft>
              <a:buNone/>
            </a:pPr>
            <a:r>
              <a:rPr lang="en-US" sz="900" dirty="0">
                <a:solidFill>
                  <a:srgbClr val="666666"/>
                </a:solidFill>
                <a:latin typeface="Calibri" pitchFamily="34" charset="0"/>
                <a:ea typeface="Calibri" pitchFamily="34" charset="-122"/>
                <a:cs typeface="Calibri" pitchFamily="34" charset="-120"/>
              </a:rPr>
              <a:t>R2:</a:t>
            </a:r>
            <a:endParaRPr lang="en-US" sz="900" dirty="0"/>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R3:</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Aft>
                <a:spcPts val="300"/>
              </a:spcAft>
              <a:buClrTx/>
              <a:buSzTx/>
              <a:buFontTx/>
              <a:buNone/>
              <a:tabLst/>
              <a:defRPr/>
            </a:pPr>
            <a:r>
              <a:rPr kumimoji="0" lang="en-US" sz="900" b="0" i="0" u="none" strike="noStrike" kern="1200" cap="none" spc="0" normalizeH="0" baseline="0" noProof="0" dirty="0">
                <a:ln>
                  <a:noFill/>
                </a:ln>
                <a:solidFill>
                  <a:srgbClr val="666666"/>
                </a:solidFill>
                <a:effectLst/>
                <a:uLnTx/>
                <a:uFillTx/>
                <a:latin typeface="Calibri" pitchFamily="34" charset="0"/>
                <a:ea typeface="Calibri" pitchFamily="34" charset="-122"/>
                <a:cs typeface="Calibri" pitchFamily="34" charset="-120"/>
              </a:rPr>
              <a:t>R4:</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Aft>
                <a:spcPts val="300"/>
              </a:spcAft>
              <a:buClrTx/>
              <a:buSzTx/>
              <a:buFontTx/>
              <a:buNone/>
              <a:tabLst/>
              <a:defRPr/>
            </a:pPr>
            <a:r>
              <a:rPr kumimoji="0" lang="en-US" sz="900" b="0" i="0" u="none" strike="noStrike" kern="1200" cap="none" spc="0" normalizeH="0" baseline="0" noProof="0" dirty="0">
                <a:ln>
                  <a:noFill/>
                </a:ln>
                <a:solidFill>
                  <a:srgbClr val="666666"/>
                </a:solidFill>
                <a:effectLst/>
                <a:uLnTx/>
                <a:uFillTx/>
                <a:latin typeface="Calibri" pitchFamily="34" charset="0"/>
                <a:ea typeface="Calibri" pitchFamily="34" charset="-122"/>
                <a:cs typeface="Calibri" pitchFamily="34" charset="-120"/>
              </a:rPr>
              <a:t>R5:</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R6:</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R7:</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R8:</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R9:</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R10:</a:t>
            </a:r>
            <a:endParaRPr lang="en-US" sz="900" dirty="0"/>
          </a:p>
        </p:txBody>
      </p:sp>
      <p:sp>
        <p:nvSpPr>
          <p:cNvPr id="61" name="Text 15">
            <a:extLst>
              <a:ext uri="{FF2B5EF4-FFF2-40B4-BE49-F238E27FC236}">
                <a16:creationId xmlns:a16="http://schemas.microsoft.com/office/drawing/2014/main" id="{FD512226-276A-9D34-478C-B47E231C6B3B}"/>
              </a:ext>
            </a:extLst>
          </p:cNvPr>
          <p:cNvSpPr/>
          <p:nvPr/>
        </p:nvSpPr>
        <p:spPr>
          <a:xfrm>
            <a:off x="6930052" y="2888350"/>
            <a:ext cx="1874520" cy="182880"/>
          </a:xfrm>
          <a:prstGeom prst="rect">
            <a:avLst/>
          </a:prstGeom>
          <a:noFill/>
          <a:ln/>
        </p:spPr>
        <p:txBody>
          <a:bodyPr wrap="square" lIns="0" tIns="0" rIns="0" bIns="0" rtlCol="0" anchor="ctr"/>
          <a:lstStyle/>
          <a:p>
            <a:pPr marL="0" indent="0">
              <a:buNone/>
            </a:pPr>
            <a:r>
              <a:rPr lang="en-US" sz="1050" b="1" dirty="0">
                <a:solidFill>
                  <a:srgbClr val="6B4C9A"/>
                </a:solidFill>
                <a:latin typeface="Calibri" pitchFamily="34" charset="0"/>
                <a:ea typeface="Calibri" pitchFamily="34" charset="-122"/>
                <a:cs typeface="Calibri" pitchFamily="34" charset="-120"/>
              </a:rPr>
              <a:t>T</a:t>
            </a:r>
            <a:r>
              <a:rPr lang="en-US" sz="1000" b="1" dirty="0">
                <a:solidFill>
                  <a:srgbClr val="6B4C9A"/>
                </a:solidFill>
                <a:latin typeface="Calibri" pitchFamily="34" charset="0"/>
                <a:ea typeface="Calibri" pitchFamily="34" charset="-122"/>
                <a:cs typeface="Calibri" pitchFamily="34" charset="-120"/>
              </a:rPr>
              <a:t> initiatives:</a:t>
            </a:r>
            <a:endParaRPr lang="en-US" sz="1000" dirty="0">
              <a:solidFill>
                <a:srgbClr val="6B4C9A"/>
              </a:solidFill>
            </a:endParaRPr>
          </a:p>
        </p:txBody>
      </p:sp>
      <p:sp>
        <p:nvSpPr>
          <p:cNvPr id="62" name="Text 16">
            <a:extLst>
              <a:ext uri="{FF2B5EF4-FFF2-40B4-BE49-F238E27FC236}">
                <a16:creationId xmlns:a16="http://schemas.microsoft.com/office/drawing/2014/main" id="{D26D108C-6A49-1A4C-50F2-6A814896F2BC}"/>
              </a:ext>
            </a:extLst>
          </p:cNvPr>
          <p:cNvSpPr/>
          <p:nvPr/>
        </p:nvSpPr>
        <p:spPr>
          <a:xfrm>
            <a:off x="6949440" y="3146468"/>
            <a:ext cx="1874520" cy="1641337"/>
          </a:xfrm>
          <a:prstGeom prst="rect">
            <a:avLst/>
          </a:prstGeom>
          <a:noFill/>
          <a:ln/>
        </p:spPr>
        <p:txBody>
          <a:bodyPr wrap="square" lIns="0" tIns="0" rIns="0" bIns="0" rtlCol="0" anchor="ctr"/>
          <a:lstStyle/>
          <a:p>
            <a:pPr marL="0" indent="0">
              <a:spcAft>
                <a:spcPts val="300"/>
              </a:spcAft>
              <a:buNone/>
            </a:pPr>
            <a:r>
              <a:rPr lang="en-US" sz="900" dirty="0">
                <a:solidFill>
                  <a:srgbClr val="666666"/>
                </a:solidFill>
                <a:latin typeface="Calibri" pitchFamily="34" charset="0"/>
                <a:ea typeface="Calibri" pitchFamily="34" charset="-122"/>
                <a:cs typeface="Calibri" pitchFamily="34" charset="-120"/>
              </a:rPr>
              <a:t>T1: </a:t>
            </a:r>
          </a:p>
          <a:p>
            <a:pPr marL="0" indent="0">
              <a:spcAft>
                <a:spcPts val="300"/>
              </a:spcAft>
              <a:buNone/>
            </a:pPr>
            <a:r>
              <a:rPr lang="en-US" sz="900" dirty="0">
                <a:solidFill>
                  <a:srgbClr val="666666"/>
                </a:solidFill>
                <a:latin typeface="Calibri" pitchFamily="34" charset="0"/>
                <a:ea typeface="Calibri" pitchFamily="34" charset="-122"/>
                <a:cs typeface="Calibri" pitchFamily="34" charset="-120"/>
              </a:rPr>
              <a:t>T2:</a:t>
            </a:r>
            <a:endParaRPr lang="en-US" sz="900" dirty="0"/>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T3:</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Aft>
                <a:spcPts val="300"/>
              </a:spcAft>
              <a:buClrTx/>
              <a:buSzTx/>
              <a:buFontTx/>
              <a:buNone/>
              <a:tabLst/>
              <a:defRPr/>
            </a:pPr>
            <a:r>
              <a:rPr kumimoji="0" lang="en-US" sz="900" b="0" i="0" u="none" strike="noStrike" kern="1200" cap="none" spc="0" normalizeH="0" baseline="0" noProof="0" dirty="0">
                <a:ln>
                  <a:noFill/>
                </a:ln>
                <a:solidFill>
                  <a:srgbClr val="666666"/>
                </a:solidFill>
                <a:effectLst/>
                <a:uLnTx/>
                <a:uFillTx/>
                <a:latin typeface="Calibri" pitchFamily="34" charset="0"/>
                <a:ea typeface="Calibri" pitchFamily="34" charset="-122"/>
                <a:cs typeface="Calibri" pitchFamily="34" charset="-120"/>
              </a:rPr>
              <a:t>T4:</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Aft>
                <a:spcPts val="300"/>
              </a:spcAft>
              <a:buClrTx/>
              <a:buSzTx/>
              <a:buFontTx/>
              <a:buNone/>
              <a:tabLst/>
              <a:defRPr/>
            </a:pPr>
            <a:r>
              <a:rPr kumimoji="0" lang="en-US" sz="900" b="0" i="0" u="none" strike="noStrike" kern="1200" cap="none" spc="0" normalizeH="0" baseline="0" noProof="0" dirty="0">
                <a:ln>
                  <a:noFill/>
                </a:ln>
                <a:solidFill>
                  <a:srgbClr val="666666"/>
                </a:solidFill>
                <a:effectLst/>
                <a:uLnTx/>
                <a:uFillTx/>
                <a:latin typeface="Calibri" pitchFamily="34" charset="0"/>
                <a:ea typeface="Calibri" pitchFamily="34" charset="-122"/>
                <a:cs typeface="Calibri" pitchFamily="34" charset="-120"/>
              </a:rPr>
              <a:t>T5:</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T6:</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T7:</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T8:</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T9:</a:t>
            </a:r>
          </a:p>
          <a:p>
            <a:pPr marL="0" marR="0" lvl="0" indent="0" algn="l" defTabSz="914400" rtl="0" eaLnBrk="1" fontAlgn="auto" latinLnBrk="0" hangingPunct="1">
              <a:lnSpc>
                <a:spcPct val="100000"/>
              </a:lnSpc>
              <a:spcAft>
                <a:spcPts val="300"/>
              </a:spcAft>
              <a:buClrTx/>
              <a:buSzTx/>
              <a:buFontTx/>
              <a:buNone/>
              <a:tabLst/>
              <a:defRPr/>
            </a:pPr>
            <a:r>
              <a:rPr lang="en-US" sz="900" dirty="0">
                <a:solidFill>
                  <a:srgbClr val="666666"/>
                </a:solidFill>
                <a:latin typeface="Calibri" pitchFamily="34" charset="0"/>
                <a:ea typeface="Calibri" pitchFamily="34" charset="-122"/>
                <a:cs typeface="Calibri" pitchFamily="34" charset="-120"/>
              </a:rPr>
              <a:t>T10:</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5F0"/>
        </a:solidFill>
        <a:effectLst/>
      </p:bgPr>
    </p:bg>
    <p:spTree>
      <p:nvGrpSpPr>
        <p:cNvPr id="1" name=""/>
        <p:cNvGrpSpPr/>
        <p:nvPr/>
      </p:nvGrpSpPr>
      <p:grpSpPr>
        <a:xfrm>
          <a:off x="0" y="0"/>
          <a:ext cx="0" cy="0"/>
          <a:chOff x="0" y="0"/>
          <a:chExt cx="0" cy="0"/>
        </a:xfrm>
      </p:grpSpPr>
      <p:sp>
        <p:nvSpPr>
          <p:cNvPr id="10" name="Shape 7"/>
          <p:cNvSpPr/>
          <p:nvPr/>
        </p:nvSpPr>
        <p:spPr>
          <a:xfrm>
            <a:off x="1402080" y="2884626"/>
            <a:ext cx="3291840" cy="1805940"/>
          </a:xfrm>
          <a:prstGeom prst="rect">
            <a:avLst/>
          </a:prstGeom>
          <a:solidFill>
            <a:srgbClr val="FAFAFA"/>
          </a:solidFill>
          <a:ln w="6350">
            <a:solidFill>
              <a:srgbClr val="DDDDDD"/>
            </a:solidFill>
            <a:prstDash val="solid"/>
          </a:ln>
        </p:spPr>
        <p:txBody>
          <a:bodyPr/>
          <a:lstStyle/>
          <a:p>
            <a:endParaRPr lang="en-US"/>
          </a:p>
        </p:txBody>
      </p:sp>
      <p:sp>
        <p:nvSpPr>
          <p:cNvPr id="9" name="Shape 6"/>
          <p:cNvSpPr/>
          <p:nvPr/>
        </p:nvSpPr>
        <p:spPr>
          <a:xfrm>
            <a:off x="4693920" y="1078686"/>
            <a:ext cx="3291840" cy="1805940"/>
          </a:xfrm>
          <a:prstGeom prst="rect">
            <a:avLst/>
          </a:prstGeom>
          <a:solidFill>
            <a:srgbClr val="E8F5E9"/>
          </a:solidFill>
          <a:ln w="6350">
            <a:solidFill>
              <a:srgbClr val="DDDDDD"/>
            </a:solidFill>
            <a:prstDash val="solid"/>
          </a:ln>
        </p:spPr>
        <p:txBody>
          <a:bodyPr/>
          <a:lstStyle/>
          <a:p>
            <a:endParaRPr lang="en-US"/>
          </a:p>
        </p:txBody>
      </p:sp>
      <p:sp>
        <p:nvSpPr>
          <p:cNvPr id="46" name="Shape 43"/>
          <p:cNvSpPr/>
          <p:nvPr/>
        </p:nvSpPr>
        <p:spPr>
          <a:xfrm>
            <a:off x="5046879" y="1143608"/>
            <a:ext cx="2585924" cy="1667866"/>
          </a:xfrm>
          <a:prstGeom prst="ellipse">
            <a:avLst/>
          </a:prstGeom>
          <a:solidFill>
            <a:srgbClr val="FFFFFF">
              <a:alpha val="0"/>
            </a:srgbClr>
          </a:solidFill>
          <a:ln w="19050">
            <a:solidFill>
              <a:srgbClr val="1A2744"/>
            </a:solidFill>
            <a:prstDash val="dash"/>
          </a:ln>
        </p:spPr>
        <p:txBody>
          <a:bodyPr/>
          <a:lstStyle/>
          <a:p>
            <a:endParaRPr lang="en-US"/>
          </a:p>
        </p:txBody>
      </p:sp>
      <p:sp>
        <p:nvSpPr>
          <p:cNvPr id="2" name="Shape 0"/>
          <p:cNvSpPr/>
          <p:nvPr/>
        </p:nvSpPr>
        <p:spPr>
          <a:xfrm>
            <a:off x="0" y="0"/>
            <a:ext cx="9144000" cy="594360"/>
          </a:xfrm>
          <a:prstGeom prst="rect">
            <a:avLst/>
          </a:prstGeom>
          <a:solidFill>
            <a:srgbClr val="1A2744"/>
          </a:solidFill>
          <a:ln w="12700">
            <a:solidFill>
              <a:srgbClr val="1A2744"/>
            </a:solidFill>
            <a:prstDash val="solid"/>
          </a:ln>
        </p:spPr>
        <p:txBody>
          <a:bodyPr/>
          <a:lstStyle/>
          <a:p>
            <a:endParaRPr lang="en-US"/>
          </a:p>
        </p:txBody>
      </p:sp>
      <p:sp>
        <p:nvSpPr>
          <p:cNvPr id="3" name="Shape 1"/>
          <p:cNvSpPr/>
          <p:nvPr/>
        </p:nvSpPr>
        <p:spPr>
          <a:xfrm>
            <a:off x="0" y="594360"/>
            <a:ext cx="9144000" cy="45719"/>
          </a:xfrm>
          <a:prstGeom prst="rect">
            <a:avLst/>
          </a:prstGeom>
          <a:solidFill>
            <a:srgbClr val="B9913A"/>
          </a:solidFill>
          <a:ln w="12700">
            <a:solidFill>
              <a:srgbClr val="B9913A"/>
            </a:solidFill>
            <a:prstDash val="solid"/>
          </a:ln>
        </p:spPr>
        <p:txBody>
          <a:bodyPr/>
          <a:lstStyle/>
          <a:p>
            <a:endParaRPr lang="en-US"/>
          </a:p>
        </p:txBody>
      </p:sp>
      <p:sp>
        <p:nvSpPr>
          <p:cNvPr id="4" name="Text 2"/>
          <p:cNvSpPr/>
          <p:nvPr/>
        </p:nvSpPr>
        <p:spPr>
          <a:xfrm>
            <a:off x="274320" y="73152"/>
            <a:ext cx="7132320" cy="457200"/>
          </a:xfrm>
          <a:prstGeom prst="rect">
            <a:avLst/>
          </a:prstGeom>
          <a:noFill/>
          <a:ln/>
        </p:spPr>
        <p:txBody>
          <a:bodyPr wrap="square" lIns="0" tIns="0" rIns="0" bIns="0" rtlCol="0" anchor="ctr"/>
          <a:lstStyle/>
          <a:p>
            <a:pPr marL="0" indent="0">
              <a:buNone/>
            </a:pPr>
            <a:r>
              <a:rPr lang="en-US" sz="240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Plot D.A.R.T. Initiatives  ·  Cost vs Impact Matrix</a:t>
            </a:r>
            <a:endParaRPr lang="en-US"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8" name="Shape 5"/>
          <p:cNvSpPr/>
          <p:nvPr/>
        </p:nvSpPr>
        <p:spPr>
          <a:xfrm>
            <a:off x="1402080" y="1078686"/>
            <a:ext cx="3291840" cy="1805940"/>
          </a:xfrm>
          <a:prstGeom prst="rect">
            <a:avLst/>
          </a:prstGeom>
          <a:solidFill>
            <a:srgbClr val="FFF3E0"/>
          </a:solidFill>
          <a:ln w="6350">
            <a:solidFill>
              <a:srgbClr val="DDDDDD"/>
            </a:solidFill>
            <a:prstDash val="solid"/>
          </a:ln>
        </p:spPr>
        <p:txBody>
          <a:bodyPr/>
          <a:lstStyle/>
          <a:p>
            <a:endParaRPr lang="en-US"/>
          </a:p>
        </p:txBody>
      </p:sp>
      <p:sp>
        <p:nvSpPr>
          <p:cNvPr id="6" name="Text 3"/>
          <p:cNvSpPr/>
          <p:nvPr/>
        </p:nvSpPr>
        <p:spPr>
          <a:xfrm>
            <a:off x="274320" y="754988"/>
            <a:ext cx="8595360" cy="195988"/>
          </a:xfrm>
          <a:prstGeom prst="rect">
            <a:avLst/>
          </a:prstGeom>
          <a:noFill/>
          <a:ln/>
        </p:spPr>
        <p:txBody>
          <a:bodyPr wrap="square" lIns="0" tIns="0" rIns="0" bIns="0" rtlCol="0" anchor="ctr"/>
          <a:lstStyle/>
          <a:p>
            <a:pPr marL="0" indent="0">
              <a:buNone/>
            </a:pPr>
            <a:r>
              <a:rPr lang="en-US" sz="1100" i="1" dirty="0">
                <a:solidFill>
                  <a:srgbClr val="666666"/>
                </a:solidFill>
                <a:latin typeface="Calibri" pitchFamily="34" charset="0"/>
                <a:ea typeface="Calibri" pitchFamily="34" charset="-122"/>
                <a:cs typeface="Calibri" pitchFamily="34" charset="-120"/>
              </a:rPr>
              <a:t>Plot each D.A.R.T.-numbered initiative on the matrix. High impact + low cost = your immediate priorities to build momentum.</a:t>
            </a:r>
            <a:endParaRPr lang="en-US" sz="1100" dirty="0"/>
          </a:p>
        </p:txBody>
      </p:sp>
      <p:sp>
        <p:nvSpPr>
          <p:cNvPr id="11" name="Shape 8"/>
          <p:cNvSpPr/>
          <p:nvPr/>
        </p:nvSpPr>
        <p:spPr>
          <a:xfrm>
            <a:off x="4693920" y="2884626"/>
            <a:ext cx="3291840" cy="1805940"/>
          </a:xfrm>
          <a:prstGeom prst="rect">
            <a:avLst/>
          </a:prstGeom>
          <a:solidFill>
            <a:srgbClr val="F3F4F6"/>
          </a:solidFill>
          <a:ln w="6350">
            <a:solidFill>
              <a:srgbClr val="DDDDDD"/>
            </a:solidFill>
            <a:prstDash val="solid"/>
          </a:ln>
        </p:spPr>
        <p:txBody>
          <a:bodyPr/>
          <a:lstStyle/>
          <a:p>
            <a:endParaRPr lang="en-US"/>
          </a:p>
        </p:txBody>
      </p:sp>
      <p:sp>
        <p:nvSpPr>
          <p:cNvPr id="12" name="Text 9"/>
          <p:cNvSpPr/>
          <p:nvPr/>
        </p:nvSpPr>
        <p:spPr>
          <a:xfrm>
            <a:off x="1475232" y="1151838"/>
            <a:ext cx="3145536" cy="402336"/>
          </a:xfrm>
          <a:prstGeom prst="rect">
            <a:avLst/>
          </a:prstGeom>
          <a:noFill/>
          <a:ln/>
        </p:spPr>
        <p:txBody>
          <a:bodyPr wrap="square" lIns="0" tIns="0" rIns="0" bIns="0" rtlCol="0" anchor="ctr"/>
          <a:lstStyle/>
          <a:p>
            <a:pPr marL="0" indent="0" algn="ctr">
              <a:buNone/>
            </a:pPr>
            <a:r>
              <a:rPr lang="en-US" sz="900" b="1" dirty="0">
                <a:solidFill>
                  <a:srgbClr val="E65100"/>
                </a:solidFill>
                <a:latin typeface="Calibri" pitchFamily="34" charset="0"/>
                <a:ea typeface="Calibri" pitchFamily="34" charset="-122"/>
                <a:cs typeface="Calibri" pitchFamily="34" charset="-120"/>
              </a:rPr>
              <a:t>STRATEGIC BETS</a:t>
            </a:r>
            <a:endParaRPr lang="en-US" sz="900" dirty="0"/>
          </a:p>
          <a:p>
            <a:pPr marL="0" indent="0" algn="ctr">
              <a:buNone/>
            </a:pPr>
            <a:r>
              <a:rPr lang="en-US" sz="900" b="1" dirty="0">
                <a:solidFill>
                  <a:srgbClr val="E65100"/>
                </a:solidFill>
                <a:latin typeface="Calibri" pitchFamily="34" charset="0"/>
                <a:ea typeface="Calibri" pitchFamily="34" charset="-122"/>
                <a:cs typeface="Calibri" pitchFamily="34" charset="-120"/>
              </a:rPr>
              <a:t>High Impact · High Cost</a:t>
            </a:r>
            <a:endParaRPr lang="en-US" sz="900" dirty="0"/>
          </a:p>
        </p:txBody>
      </p:sp>
      <p:sp>
        <p:nvSpPr>
          <p:cNvPr id="13" name="Text 10"/>
          <p:cNvSpPr/>
          <p:nvPr/>
        </p:nvSpPr>
        <p:spPr>
          <a:xfrm>
            <a:off x="4767072" y="1151838"/>
            <a:ext cx="3145536" cy="402336"/>
          </a:xfrm>
          <a:prstGeom prst="rect">
            <a:avLst/>
          </a:prstGeom>
          <a:noFill/>
          <a:ln/>
        </p:spPr>
        <p:txBody>
          <a:bodyPr wrap="square" lIns="0" tIns="0" rIns="0" bIns="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a:t>
            </a:r>
            <a:r>
              <a:rPr lang="en-US" sz="1000" b="1" dirty="0">
                <a:solidFill>
                  <a:srgbClr val="2E7D32"/>
                </a:solidFill>
                <a:latin typeface="Calibri" pitchFamily="34" charset="0"/>
                <a:ea typeface="Calibri" pitchFamily="34" charset="-122"/>
                <a:cs typeface="Calibri" pitchFamily="34" charset="-120"/>
              </a:rPr>
              <a:t>QUICK WINS</a:t>
            </a:r>
            <a:endParaRPr lang="en-US" sz="900" dirty="0"/>
          </a:p>
          <a:p>
            <a:pPr marL="0" indent="0" algn="ctr">
              <a:buNone/>
            </a:pPr>
            <a:r>
              <a:rPr lang="en-US" sz="900" b="1" dirty="0">
                <a:solidFill>
                  <a:srgbClr val="2E7D32"/>
                </a:solidFill>
                <a:latin typeface="Calibri" pitchFamily="34" charset="0"/>
                <a:ea typeface="Calibri" pitchFamily="34" charset="-122"/>
                <a:cs typeface="Calibri" pitchFamily="34" charset="-120"/>
              </a:rPr>
              <a:t>High Impact · Low Cost</a:t>
            </a:r>
            <a:endParaRPr lang="en-US" sz="900" dirty="0"/>
          </a:p>
        </p:txBody>
      </p:sp>
      <p:sp>
        <p:nvSpPr>
          <p:cNvPr id="14" name="Text 11"/>
          <p:cNvSpPr/>
          <p:nvPr/>
        </p:nvSpPr>
        <p:spPr>
          <a:xfrm>
            <a:off x="1475232" y="2957778"/>
            <a:ext cx="3145536" cy="402336"/>
          </a:xfrm>
          <a:prstGeom prst="rect">
            <a:avLst/>
          </a:prstGeom>
          <a:noFill/>
          <a:ln/>
        </p:spPr>
        <p:txBody>
          <a:bodyPr wrap="square" lIns="0" tIns="0" rIns="0" bIns="0" rtlCol="0" anchor="ctr"/>
          <a:lstStyle/>
          <a:p>
            <a:pPr marL="0" indent="0" algn="ctr">
              <a:buNone/>
            </a:pPr>
            <a:r>
              <a:rPr lang="en-US" sz="900" b="1" dirty="0">
                <a:solidFill>
                  <a:schemeClr val="tx1">
                    <a:lumMod val="65000"/>
                    <a:lumOff val="35000"/>
                  </a:schemeClr>
                </a:solidFill>
                <a:latin typeface="Calibri" pitchFamily="34" charset="0"/>
                <a:ea typeface="Calibri" pitchFamily="34" charset="-122"/>
                <a:cs typeface="Calibri" pitchFamily="34" charset="-120"/>
              </a:rPr>
              <a:t>LOW PRIORITY</a:t>
            </a:r>
            <a:endParaRPr lang="en-US" sz="900" dirty="0">
              <a:solidFill>
                <a:schemeClr val="tx1">
                  <a:lumMod val="65000"/>
                  <a:lumOff val="35000"/>
                </a:schemeClr>
              </a:solidFill>
            </a:endParaRPr>
          </a:p>
          <a:p>
            <a:pPr marL="0" indent="0" algn="ctr">
              <a:buNone/>
            </a:pPr>
            <a:r>
              <a:rPr lang="en-US" sz="900" b="1" dirty="0">
                <a:solidFill>
                  <a:srgbClr val="999999"/>
                </a:solidFill>
                <a:latin typeface="Calibri" pitchFamily="34" charset="0"/>
                <a:ea typeface="Calibri" pitchFamily="34" charset="-122"/>
                <a:cs typeface="Calibri" pitchFamily="34" charset="-120"/>
              </a:rPr>
              <a:t>Low Impact · High Cost</a:t>
            </a:r>
            <a:endParaRPr lang="en-US" sz="900" dirty="0"/>
          </a:p>
        </p:txBody>
      </p:sp>
      <p:sp>
        <p:nvSpPr>
          <p:cNvPr id="15" name="Text 12"/>
          <p:cNvSpPr/>
          <p:nvPr/>
        </p:nvSpPr>
        <p:spPr>
          <a:xfrm>
            <a:off x="4767072" y="2957778"/>
            <a:ext cx="3145536" cy="402336"/>
          </a:xfrm>
          <a:prstGeom prst="rect">
            <a:avLst/>
          </a:prstGeom>
          <a:noFill/>
          <a:ln/>
        </p:spPr>
        <p:txBody>
          <a:bodyPr wrap="square" lIns="0" tIns="0" rIns="0" bIns="0" rtlCol="0" anchor="ctr"/>
          <a:lstStyle/>
          <a:p>
            <a:pPr marL="0" indent="0" algn="ctr">
              <a:buNone/>
            </a:pPr>
            <a:r>
              <a:rPr lang="en-US" sz="900" b="1" dirty="0">
                <a:solidFill>
                  <a:schemeClr val="tx1">
                    <a:lumMod val="75000"/>
                    <a:lumOff val="25000"/>
                  </a:schemeClr>
                </a:solidFill>
                <a:latin typeface="Calibri" pitchFamily="34" charset="0"/>
                <a:ea typeface="Calibri" pitchFamily="34" charset="-122"/>
                <a:cs typeface="Calibri" pitchFamily="34" charset="-120"/>
              </a:rPr>
              <a:t>DELEGATE / DEFER</a:t>
            </a:r>
            <a:endParaRPr lang="en-US" sz="900" dirty="0">
              <a:solidFill>
                <a:schemeClr val="tx1">
                  <a:lumMod val="75000"/>
                  <a:lumOff val="25000"/>
                </a:schemeClr>
              </a:solidFill>
            </a:endParaRPr>
          </a:p>
          <a:p>
            <a:pPr marL="0" indent="0" algn="ctr">
              <a:buNone/>
            </a:pPr>
            <a:r>
              <a:rPr lang="en-US" sz="900" b="1" dirty="0">
                <a:solidFill>
                  <a:srgbClr val="777777"/>
                </a:solidFill>
                <a:latin typeface="Calibri" pitchFamily="34" charset="0"/>
                <a:ea typeface="Calibri" pitchFamily="34" charset="-122"/>
                <a:cs typeface="Calibri" pitchFamily="34" charset="-120"/>
              </a:rPr>
              <a:t>Low Impact · Low Cost</a:t>
            </a:r>
            <a:endParaRPr lang="en-US" sz="900" dirty="0"/>
          </a:p>
        </p:txBody>
      </p:sp>
      <p:sp>
        <p:nvSpPr>
          <p:cNvPr id="16" name="Text 13"/>
          <p:cNvSpPr/>
          <p:nvPr/>
        </p:nvSpPr>
        <p:spPr>
          <a:xfrm rot="16200000">
            <a:off x="424298" y="2713706"/>
            <a:ext cx="548640" cy="321991"/>
          </a:xfrm>
          <a:prstGeom prst="rect">
            <a:avLst/>
          </a:prstGeom>
          <a:noFill/>
          <a:ln/>
        </p:spPr>
        <p:txBody>
          <a:bodyPr wrap="square" lIns="0" tIns="0" rIns="0" bIns="0" rtlCol="0" anchor="ctr"/>
          <a:lstStyle/>
          <a:p>
            <a:pPr marL="0" indent="0" algn="ctr">
              <a:buNone/>
            </a:pPr>
            <a:r>
              <a:rPr lang="en-US" sz="1200" b="1" dirty="0">
                <a:solidFill>
                  <a:srgbClr val="1A2744"/>
                </a:solidFill>
                <a:latin typeface="Calibri" pitchFamily="34" charset="0"/>
                <a:ea typeface="Calibri" pitchFamily="34" charset="-122"/>
                <a:cs typeface="Calibri" pitchFamily="34" charset="-120"/>
              </a:rPr>
              <a:t>IMPACT</a:t>
            </a:r>
            <a:endParaRPr lang="en-US" sz="1200" dirty="0"/>
          </a:p>
        </p:txBody>
      </p:sp>
      <p:sp>
        <p:nvSpPr>
          <p:cNvPr id="17" name="Text 14"/>
          <p:cNvSpPr/>
          <p:nvPr/>
        </p:nvSpPr>
        <p:spPr>
          <a:xfrm>
            <a:off x="805911" y="1143608"/>
            <a:ext cx="535094" cy="182880"/>
          </a:xfrm>
          <a:prstGeom prst="rect">
            <a:avLst/>
          </a:prstGeom>
          <a:noFill/>
          <a:ln/>
        </p:spPr>
        <p:txBody>
          <a:bodyPr wrap="square" lIns="0" tIns="0" rIns="0" bIns="0" rtlCol="0" anchor="ctr"/>
          <a:lstStyle/>
          <a:p>
            <a:pPr marL="0" indent="0" algn="ctr">
              <a:buNone/>
            </a:pPr>
            <a:r>
              <a:rPr lang="en-US" sz="1000" dirty="0">
                <a:solidFill>
                  <a:srgbClr val="666666"/>
                </a:solidFill>
                <a:latin typeface="Calibri" pitchFamily="34" charset="0"/>
                <a:ea typeface="Calibri" pitchFamily="34" charset="-122"/>
                <a:cs typeface="Calibri" pitchFamily="34" charset="-120"/>
              </a:rPr>
              <a:t>Very High</a:t>
            </a:r>
            <a:endParaRPr lang="en-US" sz="1000" dirty="0"/>
          </a:p>
        </p:txBody>
      </p:sp>
      <p:sp>
        <p:nvSpPr>
          <p:cNvPr id="18" name="Text 15"/>
          <p:cNvSpPr/>
          <p:nvPr/>
        </p:nvSpPr>
        <p:spPr>
          <a:xfrm>
            <a:off x="796850" y="2048593"/>
            <a:ext cx="550448" cy="182880"/>
          </a:xfrm>
          <a:prstGeom prst="rect">
            <a:avLst/>
          </a:prstGeom>
          <a:noFill/>
          <a:ln/>
        </p:spPr>
        <p:txBody>
          <a:bodyPr wrap="square" lIns="0" tIns="0" rIns="0" bIns="0" rtlCol="0" anchor="ctr"/>
          <a:lstStyle/>
          <a:p>
            <a:pPr marL="0" indent="0" algn="ctr">
              <a:buNone/>
            </a:pPr>
            <a:r>
              <a:rPr lang="en-US" sz="1000" dirty="0">
                <a:solidFill>
                  <a:srgbClr val="666666"/>
                </a:solidFill>
                <a:latin typeface="Calibri" pitchFamily="34" charset="0"/>
                <a:ea typeface="Calibri" pitchFamily="34" charset="-122"/>
                <a:cs typeface="Calibri" pitchFamily="34" charset="-120"/>
              </a:rPr>
              <a:t>High</a:t>
            </a:r>
            <a:endParaRPr lang="en-US" sz="1000" dirty="0"/>
          </a:p>
        </p:txBody>
      </p:sp>
      <p:sp>
        <p:nvSpPr>
          <p:cNvPr id="19" name="Text 16"/>
          <p:cNvSpPr/>
          <p:nvPr/>
        </p:nvSpPr>
        <p:spPr>
          <a:xfrm>
            <a:off x="805911" y="3222683"/>
            <a:ext cx="529063" cy="182880"/>
          </a:xfrm>
          <a:prstGeom prst="rect">
            <a:avLst/>
          </a:prstGeom>
          <a:noFill/>
          <a:ln/>
        </p:spPr>
        <p:txBody>
          <a:bodyPr wrap="square" lIns="0" tIns="0" rIns="0" bIns="0" rtlCol="0" anchor="ctr"/>
          <a:lstStyle/>
          <a:p>
            <a:pPr marL="0" indent="0" algn="ctr">
              <a:buNone/>
            </a:pPr>
            <a:r>
              <a:rPr lang="en-US" sz="1000" dirty="0">
                <a:solidFill>
                  <a:srgbClr val="666666"/>
                </a:solidFill>
                <a:latin typeface="Calibri" pitchFamily="34" charset="0"/>
                <a:ea typeface="Calibri" pitchFamily="34" charset="-122"/>
                <a:cs typeface="Calibri" pitchFamily="34" charset="-120"/>
              </a:rPr>
              <a:t>Medium</a:t>
            </a:r>
            <a:endParaRPr lang="en-US" sz="1000" dirty="0"/>
          </a:p>
        </p:txBody>
      </p:sp>
      <p:sp>
        <p:nvSpPr>
          <p:cNvPr id="20" name="Text 17"/>
          <p:cNvSpPr/>
          <p:nvPr/>
        </p:nvSpPr>
        <p:spPr>
          <a:xfrm>
            <a:off x="808927" y="4213893"/>
            <a:ext cx="532078" cy="182880"/>
          </a:xfrm>
          <a:prstGeom prst="rect">
            <a:avLst/>
          </a:prstGeom>
          <a:noFill/>
          <a:ln/>
        </p:spPr>
        <p:txBody>
          <a:bodyPr wrap="square" lIns="0" tIns="0" rIns="0" bIns="0" rtlCol="0" anchor="ctr"/>
          <a:lstStyle/>
          <a:p>
            <a:pPr marL="0" indent="0" algn="ctr">
              <a:buNone/>
            </a:pPr>
            <a:r>
              <a:rPr lang="en-US" sz="1000" dirty="0">
                <a:solidFill>
                  <a:srgbClr val="666666"/>
                </a:solidFill>
                <a:latin typeface="Calibri" pitchFamily="34" charset="0"/>
                <a:ea typeface="Calibri" pitchFamily="34" charset="-122"/>
                <a:cs typeface="Calibri" pitchFamily="34" charset="-120"/>
              </a:rPr>
              <a:t>Low</a:t>
            </a:r>
            <a:endParaRPr lang="en-US" sz="1000" dirty="0"/>
          </a:p>
        </p:txBody>
      </p:sp>
      <p:sp>
        <p:nvSpPr>
          <p:cNvPr id="21" name="Text 18"/>
          <p:cNvSpPr/>
          <p:nvPr/>
        </p:nvSpPr>
        <p:spPr>
          <a:xfrm>
            <a:off x="4419600" y="4782006"/>
            <a:ext cx="548640" cy="182880"/>
          </a:xfrm>
          <a:prstGeom prst="rect">
            <a:avLst/>
          </a:prstGeom>
          <a:noFill/>
          <a:ln/>
        </p:spPr>
        <p:txBody>
          <a:bodyPr wrap="square" lIns="0" tIns="0" rIns="0" bIns="0" rtlCol="0" anchor="ctr"/>
          <a:lstStyle/>
          <a:p>
            <a:pPr marL="0" indent="0" algn="ctr">
              <a:buNone/>
            </a:pPr>
            <a:r>
              <a:rPr lang="en-US" sz="1200" b="1" dirty="0">
                <a:solidFill>
                  <a:srgbClr val="1A2744"/>
                </a:solidFill>
                <a:latin typeface="Calibri" pitchFamily="34" charset="0"/>
                <a:ea typeface="Calibri" pitchFamily="34" charset="-122"/>
                <a:cs typeface="Calibri" pitchFamily="34" charset="-120"/>
              </a:rPr>
              <a:t>COST</a:t>
            </a:r>
            <a:endParaRPr lang="en-US" sz="1200" dirty="0"/>
          </a:p>
        </p:txBody>
      </p:sp>
      <p:sp>
        <p:nvSpPr>
          <p:cNvPr id="22" name="Text 19"/>
          <p:cNvSpPr/>
          <p:nvPr/>
        </p:nvSpPr>
        <p:spPr>
          <a:xfrm>
            <a:off x="1693332" y="4708854"/>
            <a:ext cx="714587" cy="182880"/>
          </a:xfrm>
          <a:prstGeom prst="rect">
            <a:avLst/>
          </a:prstGeom>
          <a:noFill/>
          <a:ln/>
        </p:spPr>
        <p:txBody>
          <a:bodyPr wrap="square" lIns="0" tIns="0" rIns="0" bIns="0" rtlCol="0" anchor="ctr"/>
          <a:lstStyle/>
          <a:p>
            <a:pPr marL="0" indent="0">
              <a:buNone/>
            </a:pPr>
            <a:r>
              <a:rPr lang="en-US" sz="1000" dirty="0">
                <a:solidFill>
                  <a:srgbClr val="666666"/>
                </a:solidFill>
                <a:latin typeface="Calibri" pitchFamily="34" charset="0"/>
                <a:ea typeface="Calibri" pitchFamily="34" charset="-122"/>
                <a:cs typeface="Calibri" pitchFamily="34" charset="-120"/>
              </a:rPr>
              <a:t>High Cost</a:t>
            </a:r>
            <a:endParaRPr lang="en-US" sz="1000" dirty="0"/>
          </a:p>
        </p:txBody>
      </p:sp>
      <p:sp>
        <p:nvSpPr>
          <p:cNvPr id="23" name="Text 20"/>
          <p:cNvSpPr/>
          <p:nvPr/>
        </p:nvSpPr>
        <p:spPr>
          <a:xfrm>
            <a:off x="7071360" y="4708854"/>
            <a:ext cx="663787" cy="182880"/>
          </a:xfrm>
          <a:prstGeom prst="rect">
            <a:avLst/>
          </a:prstGeom>
          <a:noFill/>
          <a:ln/>
        </p:spPr>
        <p:txBody>
          <a:bodyPr wrap="square" lIns="0" tIns="0" rIns="0" bIns="0" rtlCol="0" anchor="ctr"/>
          <a:lstStyle/>
          <a:p>
            <a:pPr marL="0" indent="0" algn="r">
              <a:buNone/>
            </a:pPr>
            <a:r>
              <a:rPr lang="en-US" sz="1000" dirty="0">
                <a:solidFill>
                  <a:srgbClr val="666666"/>
                </a:solidFill>
                <a:latin typeface="Calibri" pitchFamily="34" charset="0"/>
                <a:ea typeface="Calibri" pitchFamily="34" charset="-122"/>
                <a:cs typeface="Calibri" pitchFamily="34" charset="-120"/>
              </a:rPr>
              <a:t>Low Cost</a:t>
            </a:r>
            <a:endParaRPr lang="en-US" sz="1000" dirty="0"/>
          </a:p>
        </p:txBody>
      </p:sp>
      <p:sp>
        <p:nvSpPr>
          <p:cNvPr id="26" name="Shape 23"/>
          <p:cNvSpPr/>
          <p:nvPr/>
        </p:nvSpPr>
        <p:spPr>
          <a:xfrm>
            <a:off x="6626962" y="2060752"/>
            <a:ext cx="347472" cy="347472"/>
          </a:xfrm>
          <a:prstGeom prst="ellipse">
            <a:avLst/>
          </a:prstGeom>
          <a:solidFill>
            <a:srgbClr val="4A90C2"/>
          </a:solidFill>
          <a:ln w="19050">
            <a:solidFill>
              <a:srgbClr val="FFFFFF"/>
            </a:solidFill>
            <a:prstDash val="solid"/>
          </a:ln>
        </p:spPr>
        <p:txBody>
          <a:bodyPr/>
          <a:lstStyle/>
          <a:p>
            <a:endParaRPr lang="en-US"/>
          </a:p>
        </p:txBody>
      </p:sp>
      <p:sp>
        <p:nvSpPr>
          <p:cNvPr id="27" name="Text 24"/>
          <p:cNvSpPr/>
          <p:nvPr/>
        </p:nvSpPr>
        <p:spPr>
          <a:xfrm>
            <a:off x="6626962" y="2060752"/>
            <a:ext cx="347472" cy="34747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A1</a:t>
            </a:r>
            <a:endParaRPr lang="en-US" sz="900" dirty="0"/>
          </a:p>
        </p:txBody>
      </p:sp>
      <p:sp>
        <p:nvSpPr>
          <p:cNvPr id="34" name="Shape 31"/>
          <p:cNvSpPr/>
          <p:nvPr/>
        </p:nvSpPr>
        <p:spPr>
          <a:xfrm>
            <a:off x="3993490" y="1555088"/>
            <a:ext cx="347472" cy="347472"/>
          </a:xfrm>
          <a:prstGeom prst="ellipse">
            <a:avLst/>
          </a:prstGeom>
          <a:solidFill>
            <a:srgbClr val="4A90C2"/>
          </a:solidFill>
          <a:ln w="19050">
            <a:solidFill>
              <a:srgbClr val="FFFFFF"/>
            </a:solidFill>
            <a:prstDash val="solid"/>
          </a:ln>
        </p:spPr>
        <p:txBody>
          <a:bodyPr/>
          <a:lstStyle/>
          <a:p>
            <a:endParaRPr lang="en-US"/>
          </a:p>
        </p:txBody>
      </p:sp>
      <p:sp>
        <p:nvSpPr>
          <p:cNvPr id="35" name="Text 32"/>
          <p:cNvSpPr/>
          <p:nvPr/>
        </p:nvSpPr>
        <p:spPr>
          <a:xfrm>
            <a:off x="3993490" y="1555088"/>
            <a:ext cx="347472" cy="34747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A4</a:t>
            </a:r>
            <a:endParaRPr lang="en-US" sz="900" dirty="0"/>
          </a:p>
        </p:txBody>
      </p:sp>
      <p:sp>
        <p:nvSpPr>
          <p:cNvPr id="36" name="Shape 33"/>
          <p:cNvSpPr/>
          <p:nvPr/>
        </p:nvSpPr>
        <p:spPr>
          <a:xfrm>
            <a:off x="2215896" y="2205227"/>
            <a:ext cx="347472" cy="347472"/>
          </a:xfrm>
          <a:prstGeom prst="ellipse">
            <a:avLst/>
          </a:prstGeom>
          <a:solidFill>
            <a:srgbClr val="1A6B5A"/>
          </a:solidFill>
          <a:ln w="19050">
            <a:solidFill>
              <a:srgbClr val="FFFFFF"/>
            </a:solidFill>
            <a:prstDash val="solid"/>
          </a:ln>
        </p:spPr>
        <p:txBody>
          <a:bodyPr/>
          <a:lstStyle/>
          <a:p>
            <a:endParaRPr lang="en-US"/>
          </a:p>
        </p:txBody>
      </p:sp>
      <p:sp>
        <p:nvSpPr>
          <p:cNvPr id="37" name="Text 34"/>
          <p:cNvSpPr/>
          <p:nvPr/>
        </p:nvSpPr>
        <p:spPr>
          <a:xfrm>
            <a:off x="2215896" y="2205227"/>
            <a:ext cx="347472" cy="34747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D1</a:t>
            </a:r>
            <a:endParaRPr lang="en-US" sz="900" dirty="0"/>
          </a:p>
        </p:txBody>
      </p:sp>
      <p:sp>
        <p:nvSpPr>
          <p:cNvPr id="40" name="Shape 37"/>
          <p:cNvSpPr/>
          <p:nvPr/>
        </p:nvSpPr>
        <p:spPr>
          <a:xfrm>
            <a:off x="3993490" y="2999840"/>
            <a:ext cx="347472" cy="347472"/>
          </a:xfrm>
          <a:prstGeom prst="ellipse">
            <a:avLst/>
          </a:prstGeom>
          <a:solidFill>
            <a:srgbClr val="4A90C2"/>
          </a:solidFill>
          <a:ln w="19050">
            <a:solidFill>
              <a:srgbClr val="FFFFFF"/>
            </a:solidFill>
            <a:prstDash val="solid"/>
          </a:ln>
        </p:spPr>
        <p:txBody>
          <a:bodyPr/>
          <a:lstStyle/>
          <a:p>
            <a:endParaRPr lang="en-US"/>
          </a:p>
        </p:txBody>
      </p:sp>
      <p:sp>
        <p:nvSpPr>
          <p:cNvPr id="41" name="Text 38"/>
          <p:cNvSpPr/>
          <p:nvPr/>
        </p:nvSpPr>
        <p:spPr>
          <a:xfrm>
            <a:off x="3993490" y="2999840"/>
            <a:ext cx="347472" cy="34747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A2</a:t>
            </a:r>
            <a:endParaRPr lang="en-US" sz="900" dirty="0"/>
          </a:p>
        </p:txBody>
      </p:sp>
      <p:sp>
        <p:nvSpPr>
          <p:cNvPr id="42" name="Shape 39"/>
          <p:cNvSpPr/>
          <p:nvPr/>
        </p:nvSpPr>
        <p:spPr>
          <a:xfrm>
            <a:off x="4651858" y="3144316"/>
            <a:ext cx="347472" cy="347472"/>
          </a:xfrm>
          <a:prstGeom prst="ellipse">
            <a:avLst/>
          </a:prstGeom>
          <a:solidFill>
            <a:srgbClr val="2E7D4F"/>
          </a:solidFill>
          <a:ln w="19050">
            <a:solidFill>
              <a:srgbClr val="FFFFFF"/>
            </a:solidFill>
            <a:prstDash val="solid"/>
          </a:ln>
        </p:spPr>
        <p:txBody>
          <a:bodyPr/>
          <a:lstStyle/>
          <a:p>
            <a:endParaRPr lang="en-US"/>
          </a:p>
        </p:txBody>
      </p:sp>
      <p:sp>
        <p:nvSpPr>
          <p:cNvPr id="43" name="Text 40"/>
          <p:cNvSpPr/>
          <p:nvPr/>
        </p:nvSpPr>
        <p:spPr>
          <a:xfrm>
            <a:off x="4651858" y="3144316"/>
            <a:ext cx="347472" cy="34747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R2</a:t>
            </a:r>
            <a:endParaRPr lang="en-US" sz="900" dirty="0"/>
          </a:p>
        </p:txBody>
      </p:sp>
      <p:pic>
        <p:nvPicPr>
          <p:cNvPr id="48" name="Image 0">
            <a:hlinkClick r:id="rId3"/>
            <a:extLst>
              <a:ext uri="{FF2B5EF4-FFF2-40B4-BE49-F238E27FC236}">
                <a16:creationId xmlns:a16="http://schemas.microsoft.com/office/drawing/2014/main" id="{53A98D2C-74EF-8071-8B1B-8014E7F88421}"/>
              </a:ext>
            </a:extLst>
          </p:cNvPr>
          <p:cNvPicPr>
            <a:picLocks noChangeAspect="1"/>
          </p:cNvPicPr>
          <p:nvPr/>
        </p:nvPicPr>
        <p:blipFill>
          <a:blip r:embed="rId4"/>
          <a:srcRect/>
          <a:stretch/>
        </p:blipFill>
        <p:spPr>
          <a:xfrm>
            <a:off x="7137219" y="219169"/>
            <a:ext cx="1878197" cy="265157"/>
          </a:xfrm>
          <a:prstGeom prst="rect">
            <a:avLst/>
          </a:prstGeom>
        </p:spPr>
      </p:pic>
      <p:sp>
        <p:nvSpPr>
          <p:cNvPr id="62" name="Text 28">
            <a:extLst>
              <a:ext uri="{FF2B5EF4-FFF2-40B4-BE49-F238E27FC236}">
                <a16:creationId xmlns:a16="http://schemas.microsoft.com/office/drawing/2014/main" id="{D8BC0AF7-1EAE-14EC-9B4D-5E1C9800D7F4}"/>
              </a:ext>
            </a:extLst>
          </p:cNvPr>
          <p:cNvSpPr/>
          <p:nvPr/>
        </p:nvSpPr>
        <p:spPr>
          <a:xfrm>
            <a:off x="2176577" y="1372666"/>
            <a:ext cx="347472" cy="347472"/>
          </a:xfrm>
          <a:prstGeom prst="rect">
            <a:avLst/>
          </a:prstGeom>
          <a:noFill/>
          <a:ln/>
        </p:spPr>
        <p:txBody>
          <a:bodyPr wrap="square" lIns="0" tIns="0" rIns="0" bIns="0" rtlCol="0" anchor="ctr"/>
          <a:lstStyle/>
          <a:p>
            <a:pPr marL="0" indent="0" algn="ctr">
              <a:buNone/>
            </a:pPr>
            <a:endParaRPr lang="en-US" sz="900" dirty="0"/>
          </a:p>
        </p:txBody>
      </p:sp>
      <p:sp>
        <p:nvSpPr>
          <p:cNvPr id="63" name="Shape 29">
            <a:extLst>
              <a:ext uri="{FF2B5EF4-FFF2-40B4-BE49-F238E27FC236}">
                <a16:creationId xmlns:a16="http://schemas.microsoft.com/office/drawing/2014/main" id="{FEA192A2-33F4-2EE4-D5DB-C6CF511F8DCD}"/>
              </a:ext>
            </a:extLst>
          </p:cNvPr>
          <p:cNvSpPr/>
          <p:nvPr/>
        </p:nvSpPr>
        <p:spPr>
          <a:xfrm>
            <a:off x="3356154" y="1627326"/>
            <a:ext cx="347472" cy="347472"/>
          </a:xfrm>
          <a:prstGeom prst="ellipse">
            <a:avLst/>
          </a:prstGeom>
          <a:solidFill>
            <a:srgbClr val="1A6B5A"/>
          </a:solidFill>
          <a:ln w="19050">
            <a:solidFill>
              <a:srgbClr val="FFFFFF"/>
            </a:solidFill>
            <a:prstDash val="solid"/>
          </a:ln>
        </p:spPr>
        <p:txBody>
          <a:bodyPr/>
          <a:lstStyle/>
          <a:p>
            <a:endParaRPr lang="en-US"/>
          </a:p>
        </p:txBody>
      </p:sp>
      <p:sp>
        <p:nvSpPr>
          <p:cNvPr id="64" name="Text 30">
            <a:extLst>
              <a:ext uri="{FF2B5EF4-FFF2-40B4-BE49-F238E27FC236}">
                <a16:creationId xmlns:a16="http://schemas.microsoft.com/office/drawing/2014/main" id="{9DF8D272-85BD-CBC8-AB9B-C19A75725697}"/>
              </a:ext>
            </a:extLst>
          </p:cNvPr>
          <p:cNvSpPr/>
          <p:nvPr/>
        </p:nvSpPr>
        <p:spPr>
          <a:xfrm>
            <a:off x="3356154" y="1627326"/>
            <a:ext cx="347472" cy="34747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D2</a:t>
            </a:r>
            <a:endParaRPr lang="en-US" sz="900" dirty="0"/>
          </a:p>
        </p:txBody>
      </p:sp>
      <p:sp>
        <p:nvSpPr>
          <p:cNvPr id="65" name="Shape 21">
            <a:extLst>
              <a:ext uri="{FF2B5EF4-FFF2-40B4-BE49-F238E27FC236}">
                <a16:creationId xmlns:a16="http://schemas.microsoft.com/office/drawing/2014/main" id="{80D9D2D9-8E4C-1F43-D76D-F3DA5DC2D313}"/>
              </a:ext>
            </a:extLst>
          </p:cNvPr>
          <p:cNvSpPr/>
          <p:nvPr/>
        </p:nvSpPr>
        <p:spPr>
          <a:xfrm>
            <a:off x="5836920" y="1566976"/>
            <a:ext cx="347472" cy="347472"/>
          </a:xfrm>
          <a:prstGeom prst="ellipse">
            <a:avLst/>
          </a:prstGeom>
          <a:solidFill>
            <a:srgbClr val="1A6B5A"/>
          </a:solidFill>
          <a:ln w="19050">
            <a:solidFill>
              <a:srgbClr val="FFFFFF"/>
            </a:solidFill>
            <a:prstDash val="solid"/>
          </a:ln>
        </p:spPr>
        <p:txBody>
          <a:bodyPr/>
          <a:lstStyle/>
          <a:p>
            <a:endParaRPr lang="en-US"/>
          </a:p>
        </p:txBody>
      </p:sp>
      <p:sp>
        <p:nvSpPr>
          <p:cNvPr id="66" name="Text 22">
            <a:extLst>
              <a:ext uri="{FF2B5EF4-FFF2-40B4-BE49-F238E27FC236}">
                <a16:creationId xmlns:a16="http://schemas.microsoft.com/office/drawing/2014/main" id="{420A6145-F98A-4ED8-F08C-A8B3B0A9720A}"/>
              </a:ext>
            </a:extLst>
          </p:cNvPr>
          <p:cNvSpPr/>
          <p:nvPr/>
        </p:nvSpPr>
        <p:spPr>
          <a:xfrm>
            <a:off x="5836920" y="1566976"/>
            <a:ext cx="347472" cy="34747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D5</a:t>
            </a:r>
            <a:endParaRPr lang="en-US" sz="900" dirty="0"/>
          </a:p>
        </p:txBody>
      </p:sp>
      <p:sp>
        <p:nvSpPr>
          <p:cNvPr id="68" name="Shape 25">
            <a:extLst>
              <a:ext uri="{FF2B5EF4-FFF2-40B4-BE49-F238E27FC236}">
                <a16:creationId xmlns:a16="http://schemas.microsoft.com/office/drawing/2014/main" id="{9557D269-50FD-F58D-1C38-DD0ADA6C564B}"/>
              </a:ext>
            </a:extLst>
          </p:cNvPr>
          <p:cNvSpPr/>
          <p:nvPr/>
        </p:nvSpPr>
        <p:spPr>
          <a:xfrm>
            <a:off x="5719877" y="2185110"/>
            <a:ext cx="347472" cy="347472"/>
          </a:xfrm>
          <a:prstGeom prst="ellipse">
            <a:avLst/>
          </a:prstGeom>
          <a:solidFill>
            <a:srgbClr val="1A6B5A"/>
          </a:solidFill>
          <a:ln w="19050">
            <a:solidFill>
              <a:srgbClr val="FFFFFF"/>
            </a:solidFill>
            <a:prstDash val="solid"/>
          </a:ln>
        </p:spPr>
        <p:txBody>
          <a:bodyPr/>
          <a:lstStyle/>
          <a:p>
            <a:endParaRPr lang="en-US"/>
          </a:p>
        </p:txBody>
      </p:sp>
      <p:sp>
        <p:nvSpPr>
          <p:cNvPr id="69" name="Text 26">
            <a:extLst>
              <a:ext uri="{FF2B5EF4-FFF2-40B4-BE49-F238E27FC236}">
                <a16:creationId xmlns:a16="http://schemas.microsoft.com/office/drawing/2014/main" id="{76BB16C6-6452-929D-B23C-9359F58AABD9}"/>
              </a:ext>
            </a:extLst>
          </p:cNvPr>
          <p:cNvSpPr/>
          <p:nvPr/>
        </p:nvSpPr>
        <p:spPr>
          <a:xfrm>
            <a:off x="5719877" y="2185110"/>
            <a:ext cx="347472" cy="34747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D3</a:t>
            </a:r>
            <a:endParaRPr lang="en-US" sz="900" dirty="0"/>
          </a:p>
        </p:txBody>
      </p:sp>
      <p:sp>
        <p:nvSpPr>
          <p:cNvPr id="72" name="Shape 35">
            <a:extLst>
              <a:ext uri="{FF2B5EF4-FFF2-40B4-BE49-F238E27FC236}">
                <a16:creationId xmlns:a16="http://schemas.microsoft.com/office/drawing/2014/main" id="{C5D3F2A5-7650-5313-74F3-4559309CDC4A}"/>
              </a:ext>
            </a:extLst>
          </p:cNvPr>
          <p:cNvSpPr/>
          <p:nvPr/>
        </p:nvSpPr>
        <p:spPr>
          <a:xfrm>
            <a:off x="2700528" y="3518305"/>
            <a:ext cx="347472" cy="347472"/>
          </a:xfrm>
          <a:prstGeom prst="ellipse">
            <a:avLst/>
          </a:prstGeom>
          <a:solidFill>
            <a:srgbClr val="6B4C9A"/>
          </a:solidFill>
          <a:ln w="19050">
            <a:solidFill>
              <a:srgbClr val="FFFFFF"/>
            </a:solidFill>
            <a:prstDash val="solid"/>
          </a:ln>
        </p:spPr>
        <p:txBody>
          <a:bodyPr/>
          <a:lstStyle/>
          <a:p>
            <a:endParaRPr lang="en-US"/>
          </a:p>
        </p:txBody>
      </p:sp>
      <p:sp>
        <p:nvSpPr>
          <p:cNvPr id="73" name="Text 36">
            <a:extLst>
              <a:ext uri="{FF2B5EF4-FFF2-40B4-BE49-F238E27FC236}">
                <a16:creationId xmlns:a16="http://schemas.microsoft.com/office/drawing/2014/main" id="{9634B418-23F0-3691-501E-43FD5A1ED79B}"/>
              </a:ext>
            </a:extLst>
          </p:cNvPr>
          <p:cNvSpPr/>
          <p:nvPr/>
        </p:nvSpPr>
        <p:spPr>
          <a:xfrm>
            <a:off x="2700528" y="3518305"/>
            <a:ext cx="347472" cy="34747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T3</a:t>
            </a:r>
            <a:endParaRPr lang="en-US" sz="900" dirty="0"/>
          </a:p>
        </p:txBody>
      </p:sp>
      <p:sp>
        <p:nvSpPr>
          <p:cNvPr id="74" name="Shape 41">
            <a:extLst>
              <a:ext uri="{FF2B5EF4-FFF2-40B4-BE49-F238E27FC236}">
                <a16:creationId xmlns:a16="http://schemas.microsoft.com/office/drawing/2014/main" id="{5832DB32-471F-4387-D570-C79F2E69A568}"/>
              </a:ext>
            </a:extLst>
          </p:cNvPr>
          <p:cNvSpPr/>
          <p:nvPr/>
        </p:nvSpPr>
        <p:spPr>
          <a:xfrm>
            <a:off x="5486705" y="3339540"/>
            <a:ext cx="347472" cy="347472"/>
          </a:xfrm>
          <a:prstGeom prst="ellipse">
            <a:avLst/>
          </a:prstGeom>
          <a:solidFill>
            <a:srgbClr val="6B4C9A"/>
          </a:solidFill>
          <a:ln w="19050">
            <a:solidFill>
              <a:srgbClr val="FFFFFF"/>
            </a:solidFill>
            <a:prstDash val="solid"/>
          </a:ln>
        </p:spPr>
        <p:txBody>
          <a:bodyPr/>
          <a:lstStyle/>
          <a:p>
            <a:endParaRPr lang="en-US"/>
          </a:p>
        </p:txBody>
      </p:sp>
      <p:sp>
        <p:nvSpPr>
          <p:cNvPr id="75" name="Text 42">
            <a:extLst>
              <a:ext uri="{FF2B5EF4-FFF2-40B4-BE49-F238E27FC236}">
                <a16:creationId xmlns:a16="http://schemas.microsoft.com/office/drawing/2014/main" id="{07FADA83-7E07-C692-47F7-2B6FF80D2313}"/>
              </a:ext>
            </a:extLst>
          </p:cNvPr>
          <p:cNvSpPr/>
          <p:nvPr/>
        </p:nvSpPr>
        <p:spPr>
          <a:xfrm>
            <a:off x="5486705" y="3339540"/>
            <a:ext cx="347472" cy="34747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T2</a:t>
            </a:r>
            <a:endParaRPr lang="en-US" sz="900" dirty="0"/>
          </a:p>
        </p:txBody>
      </p:sp>
      <p:sp>
        <p:nvSpPr>
          <p:cNvPr id="77" name="Shape 27">
            <a:extLst>
              <a:ext uri="{FF2B5EF4-FFF2-40B4-BE49-F238E27FC236}">
                <a16:creationId xmlns:a16="http://schemas.microsoft.com/office/drawing/2014/main" id="{82959C90-88F9-3BA5-9475-9F472E087E83}"/>
              </a:ext>
            </a:extLst>
          </p:cNvPr>
          <p:cNvSpPr/>
          <p:nvPr/>
        </p:nvSpPr>
        <p:spPr>
          <a:xfrm>
            <a:off x="1787043" y="1555088"/>
            <a:ext cx="347472" cy="347472"/>
          </a:xfrm>
          <a:prstGeom prst="ellipse">
            <a:avLst/>
          </a:prstGeom>
          <a:solidFill>
            <a:srgbClr val="2E7D4F"/>
          </a:solidFill>
          <a:ln w="19050">
            <a:solidFill>
              <a:srgbClr val="FFFFFF"/>
            </a:solidFill>
            <a:prstDash val="solid"/>
          </a:ln>
        </p:spPr>
        <p:txBody>
          <a:bodyPr/>
          <a:lstStyle/>
          <a:p>
            <a:endParaRPr lang="en-US"/>
          </a:p>
        </p:txBody>
      </p:sp>
      <p:sp>
        <p:nvSpPr>
          <p:cNvPr id="78" name="Text 28">
            <a:extLst>
              <a:ext uri="{FF2B5EF4-FFF2-40B4-BE49-F238E27FC236}">
                <a16:creationId xmlns:a16="http://schemas.microsoft.com/office/drawing/2014/main" id="{099312CD-E10A-5774-D28D-4AEB64EAA4AE}"/>
              </a:ext>
            </a:extLst>
          </p:cNvPr>
          <p:cNvSpPr/>
          <p:nvPr/>
        </p:nvSpPr>
        <p:spPr>
          <a:xfrm>
            <a:off x="1787043" y="1555088"/>
            <a:ext cx="347472" cy="34747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R4</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A2744"/>
          </a:solidFill>
          <a:ln w="12700">
            <a:solidFill>
              <a:srgbClr val="1A2744"/>
            </a:solidFill>
            <a:prstDash val="solid"/>
          </a:ln>
        </p:spPr>
        <p:txBody>
          <a:bodyPr/>
          <a:lstStyle/>
          <a:p>
            <a:endParaRPr lang="en-US"/>
          </a:p>
        </p:txBody>
      </p:sp>
      <p:sp>
        <p:nvSpPr>
          <p:cNvPr id="3" name="Shape 1"/>
          <p:cNvSpPr/>
          <p:nvPr/>
        </p:nvSpPr>
        <p:spPr>
          <a:xfrm>
            <a:off x="0" y="594360"/>
            <a:ext cx="9144000" cy="45720"/>
          </a:xfrm>
          <a:prstGeom prst="rect">
            <a:avLst/>
          </a:prstGeom>
          <a:solidFill>
            <a:srgbClr val="B9913A"/>
          </a:solidFill>
          <a:ln w="12700">
            <a:solidFill>
              <a:srgbClr val="B9913A"/>
            </a:solidFill>
            <a:prstDash val="solid"/>
          </a:ln>
        </p:spPr>
        <p:txBody>
          <a:bodyPr/>
          <a:lstStyle/>
          <a:p>
            <a:endParaRPr lang="en-US"/>
          </a:p>
        </p:txBody>
      </p:sp>
      <p:sp>
        <p:nvSpPr>
          <p:cNvPr id="4" name="Text 2"/>
          <p:cNvSpPr/>
          <p:nvPr/>
        </p:nvSpPr>
        <p:spPr>
          <a:xfrm>
            <a:off x="274320" y="73152"/>
            <a:ext cx="5719881" cy="457200"/>
          </a:xfrm>
          <a:prstGeom prst="rect">
            <a:avLst/>
          </a:prstGeom>
          <a:noFill/>
          <a:ln/>
        </p:spPr>
        <p:txBody>
          <a:bodyPr wrap="square" lIns="0" tIns="0" rIns="0" bIns="0" rtlCol="0" anchor="ctr"/>
          <a:lstStyle/>
          <a:p>
            <a:r>
              <a:rPr lang="en-US" sz="240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Prioritize Quick Wins   </a:t>
            </a:r>
            <a:endParaRPr lang="en-US"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ext 3"/>
          <p:cNvSpPr/>
          <p:nvPr/>
        </p:nvSpPr>
        <p:spPr>
          <a:xfrm>
            <a:off x="274320" y="729182"/>
            <a:ext cx="8595360" cy="256032"/>
          </a:xfrm>
          <a:prstGeom prst="rect">
            <a:avLst/>
          </a:prstGeom>
          <a:noFill/>
          <a:ln/>
        </p:spPr>
        <p:txBody>
          <a:bodyPr wrap="square" lIns="0" tIns="0" rIns="0" bIns="0" rtlCol="0" anchor="ctr"/>
          <a:lstStyle/>
          <a:p>
            <a:pPr marL="0" indent="0">
              <a:buNone/>
            </a:pPr>
            <a:r>
              <a:rPr lang="en-US" sz="1100" b="1" i="1" dirty="0">
                <a:solidFill>
                  <a:srgbClr val="666666"/>
                </a:solidFill>
                <a:latin typeface="Calibri" pitchFamily="34" charset="0"/>
                <a:ea typeface="Calibri" pitchFamily="34" charset="-122"/>
                <a:cs typeface="Calibri" pitchFamily="34" charset="-120"/>
              </a:rPr>
              <a:t>Document your top Quick Win initiatives here. </a:t>
            </a:r>
            <a:r>
              <a:rPr lang="en-US" sz="1100" i="1" dirty="0">
                <a:solidFill>
                  <a:srgbClr val="666666"/>
                </a:solidFill>
                <a:latin typeface="Calibri" pitchFamily="34" charset="0"/>
                <a:ea typeface="Calibri" pitchFamily="34" charset="-122"/>
                <a:cs typeface="Calibri" pitchFamily="34" charset="-120"/>
              </a:rPr>
              <a:t>These are high-impact, low-cost items that can be completed quickly to build early momentum.</a:t>
            </a:r>
            <a:endParaRPr lang="en-US" sz="1100" dirty="0"/>
          </a:p>
        </p:txBody>
      </p:sp>
      <p:sp>
        <p:nvSpPr>
          <p:cNvPr id="8" name="Text 5"/>
          <p:cNvSpPr/>
          <p:nvPr/>
        </p:nvSpPr>
        <p:spPr>
          <a:xfrm>
            <a:off x="274320" y="960120"/>
            <a:ext cx="8595360" cy="228600"/>
          </a:xfrm>
          <a:prstGeom prst="rect">
            <a:avLst/>
          </a:prstGeom>
          <a:noFill/>
          <a:ln/>
        </p:spPr>
        <p:txBody>
          <a:bodyPr wrap="square" lIns="0" tIns="0" rIns="0" bIns="0" rtlCol="0" anchor="ctr"/>
          <a:lstStyle/>
          <a:p>
            <a:pPr marL="0" indent="0">
              <a:buNone/>
            </a:pPr>
            <a:r>
              <a:rPr lang="en-US" sz="1000" i="1" dirty="0">
                <a:solidFill>
                  <a:srgbClr val="444444"/>
                </a:solidFill>
                <a:latin typeface="Calibri" pitchFamily="34" charset="0"/>
                <a:ea typeface="Calibri" pitchFamily="34" charset="-122"/>
                <a:cs typeface="Calibri" pitchFamily="34" charset="-120"/>
              </a:rPr>
              <a:t>Aim for 2-3 Quick Wins to act on immediately. The momentum they create carries into the larger initiatives that follow.</a:t>
            </a:r>
            <a:endParaRPr lang="en-US" sz="1000" dirty="0"/>
          </a:p>
        </p:txBody>
      </p:sp>
      <p:sp>
        <p:nvSpPr>
          <p:cNvPr id="9" name="Shape 6"/>
          <p:cNvSpPr/>
          <p:nvPr/>
        </p:nvSpPr>
        <p:spPr>
          <a:xfrm>
            <a:off x="182880" y="1252727"/>
            <a:ext cx="2834640" cy="3744447"/>
          </a:xfrm>
          <a:prstGeom prst="rect">
            <a:avLst/>
          </a:prstGeom>
          <a:solidFill>
            <a:srgbClr val="FFFFFF"/>
          </a:solidFill>
          <a:ln w="6350">
            <a:solidFill>
              <a:srgbClr val="CCCCCC"/>
            </a:solidFill>
            <a:prstDash val="solid"/>
          </a:ln>
        </p:spPr>
        <p:txBody>
          <a:bodyPr/>
          <a:lstStyle/>
          <a:p>
            <a:endParaRPr lang="en-US"/>
          </a:p>
        </p:txBody>
      </p:sp>
      <p:sp>
        <p:nvSpPr>
          <p:cNvPr id="10" name="Shape 7"/>
          <p:cNvSpPr/>
          <p:nvPr/>
        </p:nvSpPr>
        <p:spPr>
          <a:xfrm>
            <a:off x="182880" y="1252728"/>
            <a:ext cx="2834640" cy="420624"/>
          </a:xfrm>
          <a:prstGeom prst="rect">
            <a:avLst/>
          </a:prstGeom>
          <a:solidFill>
            <a:srgbClr val="2E7D4F"/>
          </a:solidFill>
          <a:ln w="12700">
            <a:solidFill>
              <a:srgbClr val="2E7D4F"/>
            </a:solidFill>
            <a:prstDash val="solid"/>
          </a:ln>
        </p:spPr>
        <p:txBody>
          <a:bodyPr/>
          <a:lstStyle/>
          <a:p>
            <a:endParaRPr lang="en-US"/>
          </a:p>
        </p:txBody>
      </p:sp>
      <p:sp>
        <p:nvSpPr>
          <p:cNvPr id="11" name="Text 8"/>
          <p:cNvSpPr/>
          <p:nvPr/>
        </p:nvSpPr>
        <p:spPr>
          <a:xfrm>
            <a:off x="274320" y="1325880"/>
            <a:ext cx="274320" cy="274320"/>
          </a:xfrm>
          <a:prstGeom prst="rect">
            <a:avLst/>
          </a:prstGeom>
          <a:noFill/>
          <a:ln/>
        </p:spPr>
        <p:txBody>
          <a:bodyPr wrap="square" lIns="0" tIns="0" rIns="0" bIns="0" rtlCol="0" anchor="ctr"/>
          <a:lstStyle/>
          <a:p>
            <a:pPr marL="0" indent="0" algn="ctr">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12" name="Text 9"/>
          <p:cNvSpPr/>
          <p:nvPr/>
        </p:nvSpPr>
        <p:spPr>
          <a:xfrm>
            <a:off x="585216" y="1344168"/>
            <a:ext cx="2340864" cy="25603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Quick Win 1</a:t>
            </a:r>
            <a:endParaRPr lang="en-US" sz="1200" dirty="0"/>
          </a:p>
        </p:txBody>
      </p:sp>
      <p:sp>
        <p:nvSpPr>
          <p:cNvPr id="13" name="Text 10"/>
          <p:cNvSpPr/>
          <p:nvPr/>
        </p:nvSpPr>
        <p:spPr>
          <a:xfrm>
            <a:off x="292608" y="1764792"/>
            <a:ext cx="2633472"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Initiative Name:</a:t>
            </a:r>
            <a:endParaRPr lang="en-US" sz="950" dirty="0"/>
          </a:p>
        </p:txBody>
      </p:sp>
      <p:sp>
        <p:nvSpPr>
          <p:cNvPr id="14" name="Shape 11"/>
          <p:cNvSpPr/>
          <p:nvPr/>
        </p:nvSpPr>
        <p:spPr>
          <a:xfrm>
            <a:off x="292608" y="1965960"/>
            <a:ext cx="2615184" cy="0"/>
          </a:xfrm>
          <a:prstGeom prst="line">
            <a:avLst/>
          </a:prstGeom>
          <a:noFill/>
          <a:ln w="6350">
            <a:solidFill>
              <a:srgbClr val="CCCCCC"/>
            </a:solidFill>
            <a:prstDash val="dash"/>
          </a:ln>
        </p:spPr>
        <p:txBody>
          <a:bodyPr/>
          <a:lstStyle/>
          <a:p>
            <a:endParaRPr lang="en-US"/>
          </a:p>
        </p:txBody>
      </p:sp>
      <p:sp>
        <p:nvSpPr>
          <p:cNvPr id="17" name="Text 14"/>
          <p:cNvSpPr/>
          <p:nvPr/>
        </p:nvSpPr>
        <p:spPr>
          <a:xfrm>
            <a:off x="292608" y="2364192"/>
            <a:ext cx="951801"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Expected Impact</a:t>
            </a:r>
            <a:endParaRPr lang="en-US" sz="950" dirty="0"/>
          </a:p>
        </p:txBody>
      </p:sp>
      <p:sp>
        <p:nvSpPr>
          <p:cNvPr id="18" name="Shape 15"/>
          <p:cNvSpPr/>
          <p:nvPr/>
        </p:nvSpPr>
        <p:spPr>
          <a:xfrm>
            <a:off x="310896" y="3282208"/>
            <a:ext cx="2615184" cy="0"/>
          </a:xfrm>
          <a:prstGeom prst="line">
            <a:avLst/>
          </a:prstGeom>
          <a:noFill/>
          <a:ln w="6350">
            <a:solidFill>
              <a:srgbClr val="CCCCCC"/>
            </a:solidFill>
            <a:prstDash val="dash"/>
          </a:ln>
        </p:spPr>
        <p:txBody>
          <a:bodyPr/>
          <a:lstStyle/>
          <a:p>
            <a:endParaRPr lang="en-US"/>
          </a:p>
        </p:txBody>
      </p:sp>
      <p:sp>
        <p:nvSpPr>
          <p:cNvPr id="19" name="Text 16"/>
          <p:cNvSpPr/>
          <p:nvPr/>
        </p:nvSpPr>
        <p:spPr>
          <a:xfrm>
            <a:off x="292608" y="3304799"/>
            <a:ext cx="951801"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Estimated Effort</a:t>
            </a:r>
            <a:endParaRPr lang="en-US" sz="950" dirty="0"/>
          </a:p>
        </p:txBody>
      </p:sp>
      <p:sp>
        <p:nvSpPr>
          <p:cNvPr id="20" name="Shape 17"/>
          <p:cNvSpPr/>
          <p:nvPr/>
        </p:nvSpPr>
        <p:spPr>
          <a:xfrm>
            <a:off x="329184" y="4141181"/>
            <a:ext cx="2615184" cy="0"/>
          </a:xfrm>
          <a:prstGeom prst="line">
            <a:avLst/>
          </a:prstGeom>
          <a:noFill/>
          <a:ln w="6350">
            <a:solidFill>
              <a:srgbClr val="CCCCCC"/>
            </a:solidFill>
            <a:prstDash val="dash"/>
          </a:ln>
        </p:spPr>
        <p:txBody>
          <a:bodyPr/>
          <a:lstStyle/>
          <a:p>
            <a:endParaRPr lang="en-US"/>
          </a:p>
        </p:txBody>
      </p:sp>
      <p:sp>
        <p:nvSpPr>
          <p:cNvPr id="21" name="Text 18"/>
          <p:cNvSpPr/>
          <p:nvPr/>
        </p:nvSpPr>
        <p:spPr>
          <a:xfrm>
            <a:off x="292608" y="4148262"/>
            <a:ext cx="2615184"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Initiative Leader(s):</a:t>
            </a:r>
            <a:endParaRPr lang="en-US" sz="950" dirty="0"/>
          </a:p>
        </p:txBody>
      </p:sp>
      <p:sp>
        <p:nvSpPr>
          <p:cNvPr id="22" name="Shape 19"/>
          <p:cNvSpPr/>
          <p:nvPr/>
        </p:nvSpPr>
        <p:spPr>
          <a:xfrm>
            <a:off x="329184" y="4655763"/>
            <a:ext cx="2615184" cy="0"/>
          </a:xfrm>
          <a:prstGeom prst="line">
            <a:avLst/>
          </a:prstGeom>
          <a:noFill/>
          <a:ln w="6350">
            <a:solidFill>
              <a:srgbClr val="CCCCCC"/>
            </a:solidFill>
            <a:prstDash val="dash"/>
          </a:ln>
        </p:spPr>
        <p:txBody>
          <a:bodyPr/>
          <a:lstStyle/>
          <a:p>
            <a:endParaRPr lang="en-US"/>
          </a:p>
        </p:txBody>
      </p:sp>
      <p:sp>
        <p:nvSpPr>
          <p:cNvPr id="23" name="Text 20"/>
          <p:cNvSpPr/>
          <p:nvPr/>
        </p:nvSpPr>
        <p:spPr>
          <a:xfrm>
            <a:off x="292608" y="4685172"/>
            <a:ext cx="970089"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Target Start Date</a:t>
            </a:r>
            <a:endParaRPr lang="en-US" sz="950" dirty="0"/>
          </a:p>
        </p:txBody>
      </p:sp>
      <p:sp>
        <p:nvSpPr>
          <p:cNvPr id="24" name="Shape 21"/>
          <p:cNvSpPr/>
          <p:nvPr/>
        </p:nvSpPr>
        <p:spPr>
          <a:xfrm>
            <a:off x="292608" y="4907223"/>
            <a:ext cx="2615184" cy="0"/>
          </a:xfrm>
          <a:prstGeom prst="line">
            <a:avLst/>
          </a:prstGeom>
          <a:noFill/>
          <a:ln w="6350">
            <a:solidFill>
              <a:srgbClr val="CCCCCC"/>
            </a:solidFill>
            <a:prstDash val="dash"/>
          </a:ln>
        </p:spPr>
        <p:txBody>
          <a:bodyPr/>
          <a:lstStyle/>
          <a:p>
            <a:endParaRPr lang="en-US"/>
          </a:p>
        </p:txBody>
      </p:sp>
      <p:sp>
        <p:nvSpPr>
          <p:cNvPr id="25" name="Shape 22"/>
          <p:cNvSpPr/>
          <p:nvPr/>
        </p:nvSpPr>
        <p:spPr>
          <a:xfrm>
            <a:off x="3154680" y="1252728"/>
            <a:ext cx="2834640" cy="3744446"/>
          </a:xfrm>
          <a:prstGeom prst="rect">
            <a:avLst/>
          </a:prstGeom>
          <a:solidFill>
            <a:srgbClr val="FFFFFF"/>
          </a:solidFill>
          <a:ln w="6350">
            <a:solidFill>
              <a:srgbClr val="CCCCCC"/>
            </a:solidFill>
            <a:prstDash val="solid"/>
          </a:ln>
        </p:spPr>
        <p:txBody>
          <a:bodyPr/>
          <a:lstStyle/>
          <a:p>
            <a:endParaRPr lang="en-US"/>
          </a:p>
        </p:txBody>
      </p:sp>
      <p:sp>
        <p:nvSpPr>
          <p:cNvPr id="26" name="Shape 23"/>
          <p:cNvSpPr/>
          <p:nvPr/>
        </p:nvSpPr>
        <p:spPr>
          <a:xfrm>
            <a:off x="3154680" y="1252728"/>
            <a:ext cx="2834640" cy="420624"/>
          </a:xfrm>
          <a:prstGeom prst="rect">
            <a:avLst/>
          </a:prstGeom>
          <a:solidFill>
            <a:srgbClr val="2E7D4F"/>
          </a:solidFill>
          <a:ln w="12700">
            <a:solidFill>
              <a:srgbClr val="2E7D4F"/>
            </a:solidFill>
            <a:prstDash val="solid"/>
          </a:ln>
        </p:spPr>
        <p:txBody>
          <a:bodyPr/>
          <a:lstStyle/>
          <a:p>
            <a:endParaRPr lang="en-US"/>
          </a:p>
        </p:txBody>
      </p:sp>
      <p:sp>
        <p:nvSpPr>
          <p:cNvPr id="27" name="Text 24"/>
          <p:cNvSpPr/>
          <p:nvPr/>
        </p:nvSpPr>
        <p:spPr>
          <a:xfrm>
            <a:off x="3246120" y="1325880"/>
            <a:ext cx="274320" cy="274320"/>
          </a:xfrm>
          <a:prstGeom prst="rect">
            <a:avLst/>
          </a:prstGeom>
          <a:noFill/>
          <a:ln/>
        </p:spPr>
        <p:txBody>
          <a:bodyPr wrap="square" lIns="0" tIns="0" rIns="0" bIns="0" rtlCol="0" anchor="ctr"/>
          <a:lstStyle/>
          <a:p>
            <a:pPr marL="0" indent="0" algn="ctr">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28" name="Text 25"/>
          <p:cNvSpPr/>
          <p:nvPr/>
        </p:nvSpPr>
        <p:spPr>
          <a:xfrm>
            <a:off x="3557016" y="1344168"/>
            <a:ext cx="2340864" cy="25603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Quick Win 2</a:t>
            </a:r>
            <a:endParaRPr lang="en-US" sz="1200" dirty="0"/>
          </a:p>
        </p:txBody>
      </p:sp>
      <p:sp>
        <p:nvSpPr>
          <p:cNvPr id="41" name="Shape 38"/>
          <p:cNvSpPr/>
          <p:nvPr/>
        </p:nvSpPr>
        <p:spPr>
          <a:xfrm>
            <a:off x="6126480" y="1252728"/>
            <a:ext cx="2834640" cy="3744446"/>
          </a:xfrm>
          <a:prstGeom prst="rect">
            <a:avLst/>
          </a:prstGeom>
          <a:solidFill>
            <a:srgbClr val="FFFFFF"/>
          </a:solidFill>
          <a:ln w="6350">
            <a:solidFill>
              <a:srgbClr val="CCCCCC"/>
            </a:solidFill>
            <a:prstDash val="solid"/>
          </a:ln>
        </p:spPr>
        <p:txBody>
          <a:bodyPr/>
          <a:lstStyle/>
          <a:p>
            <a:endParaRPr lang="en-US"/>
          </a:p>
        </p:txBody>
      </p:sp>
      <p:sp>
        <p:nvSpPr>
          <p:cNvPr id="42" name="Shape 39"/>
          <p:cNvSpPr/>
          <p:nvPr/>
        </p:nvSpPr>
        <p:spPr>
          <a:xfrm>
            <a:off x="6126480" y="1252728"/>
            <a:ext cx="2834640" cy="420624"/>
          </a:xfrm>
          <a:prstGeom prst="rect">
            <a:avLst/>
          </a:prstGeom>
          <a:solidFill>
            <a:srgbClr val="2E7D4F"/>
          </a:solidFill>
          <a:ln w="12700">
            <a:solidFill>
              <a:srgbClr val="2E7D4F"/>
            </a:solidFill>
            <a:prstDash val="solid"/>
          </a:ln>
        </p:spPr>
        <p:txBody>
          <a:bodyPr/>
          <a:lstStyle/>
          <a:p>
            <a:endParaRPr lang="en-US"/>
          </a:p>
        </p:txBody>
      </p:sp>
      <p:sp>
        <p:nvSpPr>
          <p:cNvPr id="43" name="Text 40"/>
          <p:cNvSpPr/>
          <p:nvPr/>
        </p:nvSpPr>
        <p:spPr>
          <a:xfrm>
            <a:off x="6217920" y="1325880"/>
            <a:ext cx="274320" cy="274320"/>
          </a:xfrm>
          <a:prstGeom prst="rect">
            <a:avLst/>
          </a:prstGeom>
          <a:noFill/>
          <a:ln/>
        </p:spPr>
        <p:txBody>
          <a:bodyPr wrap="square" lIns="0" tIns="0" rIns="0" bIns="0" rtlCol="0" anchor="ctr"/>
          <a:lstStyle/>
          <a:p>
            <a:pPr marL="0" indent="0" algn="ctr">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44" name="Text 41"/>
          <p:cNvSpPr/>
          <p:nvPr/>
        </p:nvSpPr>
        <p:spPr>
          <a:xfrm>
            <a:off x="6528816" y="1344168"/>
            <a:ext cx="2340864" cy="25603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Quick Win 3</a:t>
            </a:r>
            <a:endParaRPr lang="en-US" sz="1200" dirty="0"/>
          </a:p>
        </p:txBody>
      </p:sp>
      <p:pic>
        <p:nvPicPr>
          <p:cNvPr id="57" name="Image 0">
            <a:hlinkClick r:id="rId3"/>
            <a:extLst>
              <a:ext uri="{FF2B5EF4-FFF2-40B4-BE49-F238E27FC236}">
                <a16:creationId xmlns:a16="http://schemas.microsoft.com/office/drawing/2014/main" id="{841D9FC6-BFFD-43BA-DE80-824EEB3A3D95}"/>
              </a:ext>
            </a:extLst>
          </p:cNvPr>
          <p:cNvPicPr>
            <a:picLocks noChangeAspect="1"/>
          </p:cNvPicPr>
          <p:nvPr/>
        </p:nvPicPr>
        <p:blipFill>
          <a:blip r:embed="rId4"/>
          <a:srcRect/>
          <a:stretch/>
        </p:blipFill>
        <p:spPr>
          <a:xfrm>
            <a:off x="7137219" y="219169"/>
            <a:ext cx="1878197" cy="265157"/>
          </a:xfrm>
          <a:prstGeom prst="rect">
            <a:avLst/>
          </a:prstGeom>
        </p:spPr>
      </p:pic>
      <p:sp>
        <p:nvSpPr>
          <p:cNvPr id="60" name="Text 28">
            <a:extLst>
              <a:ext uri="{FF2B5EF4-FFF2-40B4-BE49-F238E27FC236}">
                <a16:creationId xmlns:a16="http://schemas.microsoft.com/office/drawing/2014/main" id="{81A0F014-D879-D112-C66C-2B6C14EAD2E1}"/>
              </a:ext>
            </a:extLst>
          </p:cNvPr>
          <p:cNvSpPr/>
          <p:nvPr/>
        </p:nvSpPr>
        <p:spPr>
          <a:xfrm>
            <a:off x="292608" y="2061503"/>
            <a:ext cx="2615184"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D.A.R.T. Category:</a:t>
            </a:r>
            <a:endParaRPr lang="en-US" sz="950" dirty="0"/>
          </a:p>
        </p:txBody>
      </p:sp>
      <p:sp>
        <p:nvSpPr>
          <p:cNvPr id="61" name="Shape 29">
            <a:extLst>
              <a:ext uri="{FF2B5EF4-FFF2-40B4-BE49-F238E27FC236}">
                <a16:creationId xmlns:a16="http://schemas.microsoft.com/office/drawing/2014/main" id="{8C9FD22F-7063-4FB3-8E3D-16EEDDDBDA59}"/>
              </a:ext>
            </a:extLst>
          </p:cNvPr>
          <p:cNvSpPr/>
          <p:nvPr/>
        </p:nvSpPr>
        <p:spPr>
          <a:xfrm>
            <a:off x="292608" y="2262671"/>
            <a:ext cx="2615184" cy="0"/>
          </a:xfrm>
          <a:prstGeom prst="line">
            <a:avLst/>
          </a:prstGeom>
          <a:noFill/>
          <a:ln w="6350">
            <a:solidFill>
              <a:srgbClr val="CCCCCC"/>
            </a:solidFill>
            <a:prstDash val="dash"/>
          </a:ln>
        </p:spPr>
        <p:txBody>
          <a:bodyPr/>
          <a:lstStyle/>
          <a:p>
            <a:endParaRPr lang="en-US"/>
          </a:p>
        </p:txBody>
      </p:sp>
      <p:sp>
        <p:nvSpPr>
          <p:cNvPr id="62" name="TextBox 61">
            <a:extLst>
              <a:ext uri="{FF2B5EF4-FFF2-40B4-BE49-F238E27FC236}">
                <a16:creationId xmlns:a16="http://schemas.microsoft.com/office/drawing/2014/main" id="{E9864223-44F5-8186-6039-F6AABF78E897}"/>
              </a:ext>
            </a:extLst>
          </p:cNvPr>
          <p:cNvSpPr txBox="1"/>
          <p:nvPr/>
        </p:nvSpPr>
        <p:spPr>
          <a:xfrm>
            <a:off x="274320" y="2520363"/>
            <a:ext cx="2724912" cy="230832"/>
          </a:xfrm>
          <a:prstGeom prst="rect">
            <a:avLst/>
          </a:prstGeom>
          <a:noFill/>
        </p:spPr>
        <p:txBody>
          <a:bodyPr wrap="square" rtlCol="0">
            <a:spAutoFit/>
          </a:bodyPr>
          <a:lstStyle/>
          <a:p>
            <a:r>
              <a:rPr lang="en-US" sz="900" dirty="0"/>
              <a:t>Explain the value of this initiative</a:t>
            </a:r>
          </a:p>
        </p:txBody>
      </p:sp>
      <p:sp>
        <p:nvSpPr>
          <p:cNvPr id="63" name="TextBox 62">
            <a:extLst>
              <a:ext uri="{FF2B5EF4-FFF2-40B4-BE49-F238E27FC236}">
                <a16:creationId xmlns:a16="http://schemas.microsoft.com/office/drawing/2014/main" id="{43970C67-86CA-8359-782A-97B3F7B681CA}"/>
              </a:ext>
            </a:extLst>
          </p:cNvPr>
          <p:cNvSpPr txBox="1"/>
          <p:nvPr/>
        </p:nvSpPr>
        <p:spPr>
          <a:xfrm>
            <a:off x="274320" y="3461544"/>
            <a:ext cx="2724912" cy="230832"/>
          </a:xfrm>
          <a:prstGeom prst="rect">
            <a:avLst/>
          </a:prstGeom>
          <a:noFill/>
        </p:spPr>
        <p:txBody>
          <a:bodyPr wrap="square" rtlCol="0">
            <a:spAutoFit/>
          </a:bodyPr>
          <a:lstStyle/>
          <a:p>
            <a:r>
              <a:rPr lang="en-US" sz="900" dirty="0"/>
              <a:t>Explain the expected cost and resources required.</a:t>
            </a:r>
          </a:p>
        </p:txBody>
      </p:sp>
      <p:sp>
        <p:nvSpPr>
          <p:cNvPr id="64" name="Text 20">
            <a:extLst>
              <a:ext uri="{FF2B5EF4-FFF2-40B4-BE49-F238E27FC236}">
                <a16:creationId xmlns:a16="http://schemas.microsoft.com/office/drawing/2014/main" id="{A6575CAA-467F-B84A-5FA9-A339BE486442}"/>
              </a:ext>
            </a:extLst>
          </p:cNvPr>
          <p:cNvSpPr/>
          <p:nvPr/>
        </p:nvSpPr>
        <p:spPr>
          <a:xfrm>
            <a:off x="1937703" y="4685172"/>
            <a:ext cx="970089"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Target End Date</a:t>
            </a:r>
            <a:endParaRPr lang="en-US" sz="950" dirty="0"/>
          </a:p>
        </p:txBody>
      </p:sp>
      <p:sp>
        <p:nvSpPr>
          <p:cNvPr id="65" name="TextBox 64">
            <a:extLst>
              <a:ext uri="{FF2B5EF4-FFF2-40B4-BE49-F238E27FC236}">
                <a16:creationId xmlns:a16="http://schemas.microsoft.com/office/drawing/2014/main" id="{3F460235-5CA8-2E94-B6CD-30FF7D1D1557}"/>
              </a:ext>
            </a:extLst>
          </p:cNvPr>
          <p:cNvSpPr txBox="1"/>
          <p:nvPr/>
        </p:nvSpPr>
        <p:spPr>
          <a:xfrm>
            <a:off x="292608" y="4272930"/>
            <a:ext cx="2724912" cy="369332"/>
          </a:xfrm>
          <a:prstGeom prst="rect">
            <a:avLst/>
          </a:prstGeom>
          <a:noFill/>
        </p:spPr>
        <p:txBody>
          <a:bodyPr wrap="square" rtlCol="0">
            <a:spAutoFit/>
          </a:bodyPr>
          <a:lstStyle/>
          <a:p>
            <a:r>
              <a:rPr lang="en-US" sz="900" dirty="0"/>
              <a:t>Assigned Co-Leader Name</a:t>
            </a:r>
          </a:p>
          <a:p>
            <a:r>
              <a:rPr lang="en-US" sz="900" dirty="0"/>
              <a:t>Assigned Co-Leader Name</a:t>
            </a:r>
          </a:p>
        </p:txBody>
      </p:sp>
      <p:sp>
        <p:nvSpPr>
          <p:cNvPr id="66" name="Text 10">
            <a:extLst>
              <a:ext uri="{FF2B5EF4-FFF2-40B4-BE49-F238E27FC236}">
                <a16:creationId xmlns:a16="http://schemas.microsoft.com/office/drawing/2014/main" id="{D33FD2B3-A570-7F6C-63F7-563132464CE2}"/>
              </a:ext>
            </a:extLst>
          </p:cNvPr>
          <p:cNvSpPr/>
          <p:nvPr/>
        </p:nvSpPr>
        <p:spPr>
          <a:xfrm>
            <a:off x="3269289" y="1766672"/>
            <a:ext cx="2633472"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Initiative Name:</a:t>
            </a:r>
            <a:endParaRPr lang="en-US" sz="950" dirty="0"/>
          </a:p>
        </p:txBody>
      </p:sp>
      <p:sp>
        <p:nvSpPr>
          <p:cNvPr id="67" name="Shape 11">
            <a:extLst>
              <a:ext uri="{FF2B5EF4-FFF2-40B4-BE49-F238E27FC236}">
                <a16:creationId xmlns:a16="http://schemas.microsoft.com/office/drawing/2014/main" id="{D45A75D9-C344-279E-66E6-44FD0FBE521B}"/>
              </a:ext>
            </a:extLst>
          </p:cNvPr>
          <p:cNvSpPr/>
          <p:nvPr/>
        </p:nvSpPr>
        <p:spPr>
          <a:xfrm>
            <a:off x="3269289" y="1967840"/>
            <a:ext cx="2615184" cy="0"/>
          </a:xfrm>
          <a:prstGeom prst="line">
            <a:avLst/>
          </a:prstGeom>
          <a:noFill/>
          <a:ln w="6350">
            <a:solidFill>
              <a:srgbClr val="CCCCCC"/>
            </a:solidFill>
            <a:prstDash val="dash"/>
          </a:ln>
        </p:spPr>
        <p:txBody>
          <a:bodyPr/>
          <a:lstStyle/>
          <a:p>
            <a:endParaRPr lang="en-US"/>
          </a:p>
        </p:txBody>
      </p:sp>
      <p:sp>
        <p:nvSpPr>
          <p:cNvPr id="68" name="Text 14">
            <a:extLst>
              <a:ext uri="{FF2B5EF4-FFF2-40B4-BE49-F238E27FC236}">
                <a16:creationId xmlns:a16="http://schemas.microsoft.com/office/drawing/2014/main" id="{840F43EF-80B7-C6C2-9807-ABF5EED8AF2C}"/>
              </a:ext>
            </a:extLst>
          </p:cNvPr>
          <p:cNvSpPr/>
          <p:nvPr/>
        </p:nvSpPr>
        <p:spPr>
          <a:xfrm>
            <a:off x="3269289" y="2366072"/>
            <a:ext cx="951801"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Expected Impact</a:t>
            </a:r>
            <a:endParaRPr lang="en-US" sz="950" dirty="0"/>
          </a:p>
        </p:txBody>
      </p:sp>
      <p:sp>
        <p:nvSpPr>
          <p:cNvPr id="69" name="Shape 15">
            <a:extLst>
              <a:ext uri="{FF2B5EF4-FFF2-40B4-BE49-F238E27FC236}">
                <a16:creationId xmlns:a16="http://schemas.microsoft.com/office/drawing/2014/main" id="{207D7FA3-CE99-4C6F-213B-C819945DFCEE}"/>
              </a:ext>
            </a:extLst>
          </p:cNvPr>
          <p:cNvSpPr/>
          <p:nvPr/>
        </p:nvSpPr>
        <p:spPr>
          <a:xfrm>
            <a:off x="3287577" y="3284088"/>
            <a:ext cx="2615184" cy="0"/>
          </a:xfrm>
          <a:prstGeom prst="line">
            <a:avLst/>
          </a:prstGeom>
          <a:noFill/>
          <a:ln w="6350">
            <a:solidFill>
              <a:srgbClr val="CCCCCC"/>
            </a:solidFill>
            <a:prstDash val="dash"/>
          </a:ln>
        </p:spPr>
        <p:txBody>
          <a:bodyPr/>
          <a:lstStyle/>
          <a:p>
            <a:endParaRPr lang="en-US"/>
          </a:p>
        </p:txBody>
      </p:sp>
      <p:sp>
        <p:nvSpPr>
          <p:cNvPr id="70" name="Text 16">
            <a:extLst>
              <a:ext uri="{FF2B5EF4-FFF2-40B4-BE49-F238E27FC236}">
                <a16:creationId xmlns:a16="http://schemas.microsoft.com/office/drawing/2014/main" id="{324B61E7-34D1-6F9C-94D0-362D9DF35B11}"/>
              </a:ext>
            </a:extLst>
          </p:cNvPr>
          <p:cNvSpPr/>
          <p:nvPr/>
        </p:nvSpPr>
        <p:spPr>
          <a:xfrm>
            <a:off x="3269289" y="3306679"/>
            <a:ext cx="951801"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Estimated Effort</a:t>
            </a:r>
            <a:endParaRPr lang="en-US" sz="950" dirty="0"/>
          </a:p>
        </p:txBody>
      </p:sp>
      <p:sp>
        <p:nvSpPr>
          <p:cNvPr id="71" name="Shape 17">
            <a:extLst>
              <a:ext uri="{FF2B5EF4-FFF2-40B4-BE49-F238E27FC236}">
                <a16:creationId xmlns:a16="http://schemas.microsoft.com/office/drawing/2014/main" id="{2C3A43A3-E5ED-A433-F7E9-D237AB33D52B}"/>
              </a:ext>
            </a:extLst>
          </p:cNvPr>
          <p:cNvSpPr/>
          <p:nvPr/>
        </p:nvSpPr>
        <p:spPr>
          <a:xfrm>
            <a:off x="3305865" y="4143061"/>
            <a:ext cx="2615184" cy="0"/>
          </a:xfrm>
          <a:prstGeom prst="line">
            <a:avLst/>
          </a:prstGeom>
          <a:noFill/>
          <a:ln w="6350">
            <a:solidFill>
              <a:srgbClr val="CCCCCC"/>
            </a:solidFill>
            <a:prstDash val="dash"/>
          </a:ln>
        </p:spPr>
        <p:txBody>
          <a:bodyPr/>
          <a:lstStyle/>
          <a:p>
            <a:endParaRPr lang="en-US"/>
          </a:p>
        </p:txBody>
      </p:sp>
      <p:sp>
        <p:nvSpPr>
          <p:cNvPr id="72" name="Text 18">
            <a:extLst>
              <a:ext uri="{FF2B5EF4-FFF2-40B4-BE49-F238E27FC236}">
                <a16:creationId xmlns:a16="http://schemas.microsoft.com/office/drawing/2014/main" id="{DB80B1F8-8285-77D1-FDD8-2D99791671AE}"/>
              </a:ext>
            </a:extLst>
          </p:cNvPr>
          <p:cNvSpPr/>
          <p:nvPr/>
        </p:nvSpPr>
        <p:spPr>
          <a:xfrm>
            <a:off x="3269289" y="4150142"/>
            <a:ext cx="2615184"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Initiative Leader(s):</a:t>
            </a:r>
            <a:endParaRPr lang="en-US" sz="950" dirty="0"/>
          </a:p>
        </p:txBody>
      </p:sp>
      <p:sp>
        <p:nvSpPr>
          <p:cNvPr id="73" name="Shape 19">
            <a:extLst>
              <a:ext uri="{FF2B5EF4-FFF2-40B4-BE49-F238E27FC236}">
                <a16:creationId xmlns:a16="http://schemas.microsoft.com/office/drawing/2014/main" id="{13321F68-B48A-BB80-18C0-13D49F24CBD0}"/>
              </a:ext>
            </a:extLst>
          </p:cNvPr>
          <p:cNvSpPr/>
          <p:nvPr/>
        </p:nvSpPr>
        <p:spPr>
          <a:xfrm>
            <a:off x="3305865" y="4657643"/>
            <a:ext cx="2615184" cy="0"/>
          </a:xfrm>
          <a:prstGeom prst="line">
            <a:avLst/>
          </a:prstGeom>
          <a:noFill/>
          <a:ln w="6350">
            <a:solidFill>
              <a:srgbClr val="CCCCCC"/>
            </a:solidFill>
            <a:prstDash val="dash"/>
          </a:ln>
        </p:spPr>
        <p:txBody>
          <a:bodyPr/>
          <a:lstStyle/>
          <a:p>
            <a:endParaRPr lang="en-US"/>
          </a:p>
        </p:txBody>
      </p:sp>
      <p:sp>
        <p:nvSpPr>
          <p:cNvPr id="74" name="Text 20">
            <a:extLst>
              <a:ext uri="{FF2B5EF4-FFF2-40B4-BE49-F238E27FC236}">
                <a16:creationId xmlns:a16="http://schemas.microsoft.com/office/drawing/2014/main" id="{059B8931-D9A2-97C6-1579-5AB3A3EE2DDF}"/>
              </a:ext>
            </a:extLst>
          </p:cNvPr>
          <p:cNvSpPr/>
          <p:nvPr/>
        </p:nvSpPr>
        <p:spPr>
          <a:xfrm>
            <a:off x="3269289" y="4687052"/>
            <a:ext cx="970089"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Target Start Date</a:t>
            </a:r>
            <a:endParaRPr lang="en-US" sz="950" dirty="0"/>
          </a:p>
        </p:txBody>
      </p:sp>
      <p:sp>
        <p:nvSpPr>
          <p:cNvPr id="75" name="Shape 21">
            <a:extLst>
              <a:ext uri="{FF2B5EF4-FFF2-40B4-BE49-F238E27FC236}">
                <a16:creationId xmlns:a16="http://schemas.microsoft.com/office/drawing/2014/main" id="{FA1A559A-2C27-B4C9-4127-989A8DABFBB8}"/>
              </a:ext>
            </a:extLst>
          </p:cNvPr>
          <p:cNvSpPr/>
          <p:nvPr/>
        </p:nvSpPr>
        <p:spPr>
          <a:xfrm>
            <a:off x="3269289" y="4909103"/>
            <a:ext cx="2615184" cy="0"/>
          </a:xfrm>
          <a:prstGeom prst="line">
            <a:avLst/>
          </a:prstGeom>
          <a:noFill/>
          <a:ln w="6350">
            <a:solidFill>
              <a:srgbClr val="CCCCCC"/>
            </a:solidFill>
            <a:prstDash val="dash"/>
          </a:ln>
        </p:spPr>
        <p:txBody>
          <a:bodyPr/>
          <a:lstStyle/>
          <a:p>
            <a:endParaRPr lang="en-US"/>
          </a:p>
        </p:txBody>
      </p:sp>
      <p:sp>
        <p:nvSpPr>
          <p:cNvPr id="76" name="Text 28">
            <a:extLst>
              <a:ext uri="{FF2B5EF4-FFF2-40B4-BE49-F238E27FC236}">
                <a16:creationId xmlns:a16="http://schemas.microsoft.com/office/drawing/2014/main" id="{E99856DB-0A5B-975F-B0AD-964F4F2B3EC2}"/>
              </a:ext>
            </a:extLst>
          </p:cNvPr>
          <p:cNvSpPr/>
          <p:nvPr/>
        </p:nvSpPr>
        <p:spPr>
          <a:xfrm>
            <a:off x="3269289" y="2063383"/>
            <a:ext cx="2615184"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D.A.R.T. Category:</a:t>
            </a:r>
            <a:endParaRPr lang="en-US" sz="950" dirty="0"/>
          </a:p>
        </p:txBody>
      </p:sp>
      <p:sp>
        <p:nvSpPr>
          <p:cNvPr id="77" name="Shape 29">
            <a:extLst>
              <a:ext uri="{FF2B5EF4-FFF2-40B4-BE49-F238E27FC236}">
                <a16:creationId xmlns:a16="http://schemas.microsoft.com/office/drawing/2014/main" id="{4696FAF0-03A8-8C9E-D4F9-C48F1A605F4D}"/>
              </a:ext>
            </a:extLst>
          </p:cNvPr>
          <p:cNvSpPr/>
          <p:nvPr/>
        </p:nvSpPr>
        <p:spPr>
          <a:xfrm>
            <a:off x="3269289" y="2264551"/>
            <a:ext cx="2615184" cy="0"/>
          </a:xfrm>
          <a:prstGeom prst="line">
            <a:avLst/>
          </a:prstGeom>
          <a:noFill/>
          <a:ln w="6350">
            <a:solidFill>
              <a:srgbClr val="CCCCCC"/>
            </a:solidFill>
            <a:prstDash val="dash"/>
          </a:ln>
        </p:spPr>
        <p:txBody>
          <a:bodyPr/>
          <a:lstStyle/>
          <a:p>
            <a:endParaRPr lang="en-US"/>
          </a:p>
        </p:txBody>
      </p:sp>
      <p:sp>
        <p:nvSpPr>
          <p:cNvPr id="78" name="TextBox 77">
            <a:extLst>
              <a:ext uri="{FF2B5EF4-FFF2-40B4-BE49-F238E27FC236}">
                <a16:creationId xmlns:a16="http://schemas.microsoft.com/office/drawing/2014/main" id="{757C7741-B1C8-5BC8-499A-622ED2CFACFD}"/>
              </a:ext>
            </a:extLst>
          </p:cNvPr>
          <p:cNvSpPr txBox="1"/>
          <p:nvPr/>
        </p:nvSpPr>
        <p:spPr>
          <a:xfrm>
            <a:off x="3251001" y="2522243"/>
            <a:ext cx="2724912" cy="230832"/>
          </a:xfrm>
          <a:prstGeom prst="rect">
            <a:avLst/>
          </a:prstGeom>
          <a:noFill/>
        </p:spPr>
        <p:txBody>
          <a:bodyPr wrap="square" rtlCol="0">
            <a:spAutoFit/>
          </a:bodyPr>
          <a:lstStyle/>
          <a:p>
            <a:r>
              <a:rPr lang="en-US" sz="900" dirty="0"/>
              <a:t>Explain the value of this initiative</a:t>
            </a:r>
          </a:p>
        </p:txBody>
      </p:sp>
      <p:sp>
        <p:nvSpPr>
          <p:cNvPr id="79" name="TextBox 78">
            <a:extLst>
              <a:ext uri="{FF2B5EF4-FFF2-40B4-BE49-F238E27FC236}">
                <a16:creationId xmlns:a16="http://schemas.microsoft.com/office/drawing/2014/main" id="{EECBAD06-C30E-2100-EC16-488B10786795}"/>
              </a:ext>
            </a:extLst>
          </p:cNvPr>
          <p:cNvSpPr txBox="1"/>
          <p:nvPr/>
        </p:nvSpPr>
        <p:spPr>
          <a:xfrm>
            <a:off x="3251001" y="3463424"/>
            <a:ext cx="2724912" cy="230832"/>
          </a:xfrm>
          <a:prstGeom prst="rect">
            <a:avLst/>
          </a:prstGeom>
          <a:noFill/>
        </p:spPr>
        <p:txBody>
          <a:bodyPr wrap="square" rtlCol="0">
            <a:spAutoFit/>
          </a:bodyPr>
          <a:lstStyle/>
          <a:p>
            <a:r>
              <a:rPr lang="en-US" sz="900" dirty="0"/>
              <a:t>Explain the expected cost and resources required.</a:t>
            </a:r>
          </a:p>
        </p:txBody>
      </p:sp>
      <p:sp>
        <p:nvSpPr>
          <p:cNvPr id="80" name="Text 20">
            <a:extLst>
              <a:ext uri="{FF2B5EF4-FFF2-40B4-BE49-F238E27FC236}">
                <a16:creationId xmlns:a16="http://schemas.microsoft.com/office/drawing/2014/main" id="{EC5EA2CE-BF62-D3FF-2534-B113F641A1F7}"/>
              </a:ext>
            </a:extLst>
          </p:cNvPr>
          <p:cNvSpPr/>
          <p:nvPr/>
        </p:nvSpPr>
        <p:spPr>
          <a:xfrm>
            <a:off x="4914384" y="4687052"/>
            <a:ext cx="970089"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Target End Date</a:t>
            </a:r>
            <a:endParaRPr lang="en-US" sz="950" dirty="0"/>
          </a:p>
        </p:txBody>
      </p:sp>
      <p:sp>
        <p:nvSpPr>
          <p:cNvPr id="81" name="TextBox 80">
            <a:extLst>
              <a:ext uri="{FF2B5EF4-FFF2-40B4-BE49-F238E27FC236}">
                <a16:creationId xmlns:a16="http://schemas.microsoft.com/office/drawing/2014/main" id="{612FD3AD-2B61-AB72-0261-8C8960203C29}"/>
              </a:ext>
            </a:extLst>
          </p:cNvPr>
          <p:cNvSpPr txBox="1"/>
          <p:nvPr/>
        </p:nvSpPr>
        <p:spPr>
          <a:xfrm>
            <a:off x="3269289" y="4274810"/>
            <a:ext cx="2724912" cy="369332"/>
          </a:xfrm>
          <a:prstGeom prst="rect">
            <a:avLst/>
          </a:prstGeom>
          <a:noFill/>
        </p:spPr>
        <p:txBody>
          <a:bodyPr wrap="square" rtlCol="0">
            <a:spAutoFit/>
          </a:bodyPr>
          <a:lstStyle/>
          <a:p>
            <a:r>
              <a:rPr lang="en-US" sz="900" dirty="0"/>
              <a:t>Assigned Co-Leader Name</a:t>
            </a:r>
          </a:p>
          <a:p>
            <a:r>
              <a:rPr lang="en-US" sz="900" dirty="0"/>
              <a:t>Assigned Co-Leader Name</a:t>
            </a:r>
          </a:p>
        </p:txBody>
      </p:sp>
      <p:sp>
        <p:nvSpPr>
          <p:cNvPr id="82" name="Text 10">
            <a:extLst>
              <a:ext uri="{FF2B5EF4-FFF2-40B4-BE49-F238E27FC236}">
                <a16:creationId xmlns:a16="http://schemas.microsoft.com/office/drawing/2014/main" id="{986DEA80-12F0-D0C4-C1B2-C85A9653C347}"/>
              </a:ext>
            </a:extLst>
          </p:cNvPr>
          <p:cNvSpPr/>
          <p:nvPr/>
        </p:nvSpPr>
        <p:spPr>
          <a:xfrm>
            <a:off x="6236208" y="1759269"/>
            <a:ext cx="2633472"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Initiative Name:</a:t>
            </a:r>
            <a:endParaRPr lang="en-US" sz="950" dirty="0"/>
          </a:p>
        </p:txBody>
      </p:sp>
      <p:sp>
        <p:nvSpPr>
          <p:cNvPr id="83" name="Shape 11">
            <a:extLst>
              <a:ext uri="{FF2B5EF4-FFF2-40B4-BE49-F238E27FC236}">
                <a16:creationId xmlns:a16="http://schemas.microsoft.com/office/drawing/2014/main" id="{C7BA2C86-B595-3662-0770-B91DEB8C7E02}"/>
              </a:ext>
            </a:extLst>
          </p:cNvPr>
          <p:cNvSpPr/>
          <p:nvPr/>
        </p:nvSpPr>
        <p:spPr>
          <a:xfrm>
            <a:off x="6236208" y="1960437"/>
            <a:ext cx="2615184" cy="0"/>
          </a:xfrm>
          <a:prstGeom prst="line">
            <a:avLst/>
          </a:prstGeom>
          <a:noFill/>
          <a:ln w="6350">
            <a:solidFill>
              <a:srgbClr val="CCCCCC"/>
            </a:solidFill>
            <a:prstDash val="dash"/>
          </a:ln>
        </p:spPr>
        <p:txBody>
          <a:bodyPr/>
          <a:lstStyle/>
          <a:p>
            <a:endParaRPr lang="en-US"/>
          </a:p>
        </p:txBody>
      </p:sp>
      <p:sp>
        <p:nvSpPr>
          <p:cNvPr id="84" name="Text 14">
            <a:extLst>
              <a:ext uri="{FF2B5EF4-FFF2-40B4-BE49-F238E27FC236}">
                <a16:creationId xmlns:a16="http://schemas.microsoft.com/office/drawing/2014/main" id="{B6BC6EBF-AE17-49F8-A0ED-BA5E14401C6A}"/>
              </a:ext>
            </a:extLst>
          </p:cNvPr>
          <p:cNvSpPr/>
          <p:nvPr/>
        </p:nvSpPr>
        <p:spPr>
          <a:xfrm>
            <a:off x="6236208" y="2358669"/>
            <a:ext cx="951801"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Expected Impact</a:t>
            </a:r>
            <a:endParaRPr lang="en-US" sz="950" dirty="0"/>
          </a:p>
        </p:txBody>
      </p:sp>
      <p:sp>
        <p:nvSpPr>
          <p:cNvPr id="85" name="Shape 15">
            <a:extLst>
              <a:ext uri="{FF2B5EF4-FFF2-40B4-BE49-F238E27FC236}">
                <a16:creationId xmlns:a16="http://schemas.microsoft.com/office/drawing/2014/main" id="{234945E8-3686-A8A7-1023-506E7CA77F5D}"/>
              </a:ext>
            </a:extLst>
          </p:cNvPr>
          <p:cNvSpPr/>
          <p:nvPr/>
        </p:nvSpPr>
        <p:spPr>
          <a:xfrm>
            <a:off x="6254496" y="3276685"/>
            <a:ext cx="2615184" cy="0"/>
          </a:xfrm>
          <a:prstGeom prst="line">
            <a:avLst/>
          </a:prstGeom>
          <a:noFill/>
          <a:ln w="6350">
            <a:solidFill>
              <a:srgbClr val="CCCCCC"/>
            </a:solidFill>
            <a:prstDash val="dash"/>
          </a:ln>
        </p:spPr>
        <p:txBody>
          <a:bodyPr/>
          <a:lstStyle/>
          <a:p>
            <a:endParaRPr lang="en-US"/>
          </a:p>
        </p:txBody>
      </p:sp>
      <p:sp>
        <p:nvSpPr>
          <p:cNvPr id="86" name="Text 16">
            <a:extLst>
              <a:ext uri="{FF2B5EF4-FFF2-40B4-BE49-F238E27FC236}">
                <a16:creationId xmlns:a16="http://schemas.microsoft.com/office/drawing/2014/main" id="{55953CC2-7C0D-B260-7ADE-618A621BAC62}"/>
              </a:ext>
            </a:extLst>
          </p:cNvPr>
          <p:cNvSpPr/>
          <p:nvPr/>
        </p:nvSpPr>
        <p:spPr>
          <a:xfrm>
            <a:off x="6236208" y="3299276"/>
            <a:ext cx="951801"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Estimated Effort</a:t>
            </a:r>
            <a:endParaRPr lang="en-US" sz="950" dirty="0"/>
          </a:p>
        </p:txBody>
      </p:sp>
      <p:sp>
        <p:nvSpPr>
          <p:cNvPr id="87" name="Shape 17">
            <a:extLst>
              <a:ext uri="{FF2B5EF4-FFF2-40B4-BE49-F238E27FC236}">
                <a16:creationId xmlns:a16="http://schemas.microsoft.com/office/drawing/2014/main" id="{EF668C3C-73EB-3F85-035A-A8E03A90CCB6}"/>
              </a:ext>
            </a:extLst>
          </p:cNvPr>
          <p:cNvSpPr/>
          <p:nvPr/>
        </p:nvSpPr>
        <p:spPr>
          <a:xfrm>
            <a:off x="6272784" y="4135658"/>
            <a:ext cx="2615184" cy="0"/>
          </a:xfrm>
          <a:prstGeom prst="line">
            <a:avLst/>
          </a:prstGeom>
          <a:noFill/>
          <a:ln w="6350">
            <a:solidFill>
              <a:srgbClr val="CCCCCC"/>
            </a:solidFill>
            <a:prstDash val="dash"/>
          </a:ln>
        </p:spPr>
        <p:txBody>
          <a:bodyPr/>
          <a:lstStyle/>
          <a:p>
            <a:endParaRPr lang="en-US"/>
          </a:p>
        </p:txBody>
      </p:sp>
      <p:sp>
        <p:nvSpPr>
          <p:cNvPr id="88" name="Text 18">
            <a:extLst>
              <a:ext uri="{FF2B5EF4-FFF2-40B4-BE49-F238E27FC236}">
                <a16:creationId xmlns:a16="http://schemas.microsoft.com/office/drawing/2014/main" id="{18926E78-97F4-2B7A-4176-9FD245093BA2}"/>
              </a:ext>
            </a:extLst>
          </p:cNvPr>
          <p:cNvSpPr/>
          <p:nvPr/>
        </p:nvSpPr>
        <p:spPr>
          <a:xfrm>
            <a:off x="6236208" y="4142739"/>
            <a:ext cx="2615184"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Initiative Leader(s):</a:t>
            </a:r>
            <a:endParaRPr lang="en-US" sz="950" dirty="0"/>
          </a:p>
        </p:txBody>
      </p:sp>
      <p:sp>
        <p:nvSpPr>
          <p:cNvPr id="89" name="Shape 19">
            <a:extLst>
              <a:ext uri="{FF2B5EF4-FFF2-40B4-BE49-F238E27FC236}">
                <a16:creationId xmlns:a16="http://schemas.microsoft.com/office/drawing/2014/main" id="{60032673-1B75-8F6F-1EED-2D487FBC8158}"/>
              </a:ext>
            </a:extLst>
          </p:cNvPr>
          <p:cNvSpPr/>
          <p:nvPr/>
        </p:nvSpPr>
        <p:spPr>
          <a:xfrm>
            <a:off x="6272784" y="4650240"/>
            <a:ext cx="2615184" cy="0"/>
          </a:xfrm>
          <a:prstGeom prst="line">
            <a:avLst/>
          </a:prstGeom>
          <a:noFill/>
          <a:ln w="6350">
            <a:solidFill>
              <a:srgbClr val="CCCCCC"/>
            </a:solidFill>
            <a:prstDash val="dash"/>
          </a:ln>
        </p:spPr>
        <p:txBody>
          <a:bodyPr/>
          <a:lstStyle/>
          <a:p>
            <a:endParaRPr lang="en-US"/>
          </a:p>
        </p:txBody>
      </p:sp>
      <p:sp>
        <p:nvSpPr>
          <p:cNvPr id="90" name="Text 20">
            <a:extLst>
              <a:ext uri="{FF2B5EF4-FFF2-40B4-BE49-F238E27FC236}">
                <a16:creationId xmlns:a16="http://schemas.microsoft.com/office/drawing/2014/main" id="{CC4DBD71-FD30-E30C-5140-8A9688196769}"/>
              </a:ext>
            </a:extLst>
          </p:cNvPr>
          <p:cNvSpPr/>
          <p:nvPr/>
        </p:nvSpPr>
        <p:spPr>
          <a:xfrm>
            <a:off x="6236208" y="4679649"/>
            <a:ext cx="970089"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Target Start Date</a:t>
            </a:r>
            <a:endParaRPr lang="en-US" sz="950" dirty="0"/>
          </a:p>
        </p:txBody>
      </p:sp>
      <p:sp>
        <p:nvSpPr>
          <p:cNvPr id="91" name="Shape 21">
            <a:extLst>
              <a:ext uri="{FF2B5EF4-FFF2-40B4-BE49-F238E27FC236}">
                <a16:creationId xmlns:a16="http://schemas.microsoft.com/office/drawing/2014/main" id="{1512FFD8-1078-B143-2B7B-DE4FD27F4252}"/>
              </a:ext>
            </a:extLst>
          </p:cNvPr>
          <p:cNvSpPr/>
          <p:nvPr/>
        </p:nvSpPr>
        <p:spPr>
          <a:xfrm>
            <a:off x="6236208" y="4901700"/>
            <a:ext cx="2615184" cy="0"/>
          </a:xfrm>
          <a:prstGeom prst="line">
            <a:avLst/>
          </a:prstGeom>
          <a:noFill/>
          <a:ln w="6350">
            <a:solidFill>
              <a:srgbClr val="CCCCCC"/>
            </a:solidFill>
            <a:prstDash val="dash"/>
          </a:ln>
        </p:spPr>
        <p:txBody>
          <a:bodyPr/>
          <a:lstStyle/>
          <a:p>
            <a:endParaRPr lang="en-US"/>
          </a:p>
        </p:txBody>
      </p:sp>
      <p:sp>
        <p:nvSpPr>
          <p:cNvPr id="92" name="Text 28">
            <a:extLst>
              <a:ext uri="{FF2B5EF4-FFF2-40B4-BE49-F238E27FC236}">
                <a16:creationId xmlns:a16="http://schemas.microsoft.com/office/drawing/2014/main" id="{D3A6A654-EC9F-F1BE-CF9C-8127D3031FB8}"/>
              </a:ext>
            </a:extLst>
          </p:cNvPr>
          <p:cNvSpPr/>
          <p:nvPr/>
        </p:nvSpPr>
        <p:spPr>
          <a:xfrm>
            <a:off x="6236208" y="2055980"/>
            <a:ext cx="2615184"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D.A.R.T. Category:</a:t>
            </a:r>
            <a:endParaRPr lang="en-US" sz="950" dirty="0"/>
          </a:p>
        </p:txBody>
      </p:sp>
      <p:sp>
        <p:nvSpPr>
          <p:cNvPr id="93" name="Shape 29">
            <a:extLst>
              <a:ext uri="{FF2B5EF4-FFF2-40B4-BE49-F238E27FC236}">
                <a16:creationId xmlns:a16="http://schemas.microsoft.com/office/drawing/2014/main" id="{39267EBF-6C52-8B3C-E50D-38CB60F23A40}"/>
              </a:ext>
            </a:extLst>
          </p:cNvPr>
          <p:cNvSpPr/>
          <p:nvPr/>
        </p:nvSpPr>
        <p:spPr>
          <a:xfrm>
            <a:off x="6236208" y="2257148"/>
            <a:ext cx="2615184" cy="0"/>
          </a:xfrm>
          <a:prstGeom prst="line">
            <a:avLst/>
          </a:prstGeom>
          <a:noFill/>
          <a:ln w="6350">
            <a:solidFill>
              <a:srgbClr val="CCCCCC"/>
            </a:solidFill>
            <a:prstDash val="dash"/>
          </a:ln>
        </p:spPr>
        <p:txBody>
          <a:bodyPr/>
          <a:lstStyle/>
          <a:p>
            <a:endParaRPr lang="en-US"/>
          </a:p>
        </p:txBody>
      </p:sp>
      <p:sp>
        <p:nvSpPr>
          <p:cNvPr id="94" name="TextBox 93">
            <a:extLst>
              <a:ext uri="{FF2B5EF4-FFF2-40B4-BE49-F238E27FC236}">
                <a16:creationId xmlns:a16="http://schemas.microsoft.com/office/drawing/2014/main" id="{499AD99E-A997-70E0-E6C5-1D1F4455DF81}"/>
              </a:ext>
            </a:extLst>
          </p:cNvPr>
          <p:cNvSpPr txBox="1"/>
          <p:nvPr/>
        </p:nvSpPr>
        <p:spPr>
          <a:xfrm>
            <a:off x="6217920" y="2514840"/>
            <a:ext cx="2724912" cy="230832"/>
          </a:xfrm>
          <a:prstGeom prst="rect">
            <a:avLst/>
          </a:prstGeom>
          <a:noFill/>
        </p:spPr>
        <p:txBody>
          <a:bodyPr wrap="square" rtlCol="0">
            <a:spAutoFit/>
          </a:bodyPr>
          <a:lstStyle/>
          <a:p>
            <a:r>
              <a:rPr lang="en-US" sz="900" dirty="0"/>
              <a:t>Explain the value of this initiative</a:t>
            </a:r>
          </a:p>
        </p:txBody>
      </p:sp>
      <p:sp>
        <p:nvSpPr>
          <p:cNvPr id="95" name="TextBox 94">
            <a:extLst>
              <a:ext uri="{FF2B5EF4-FFF2-40B4-BE49-F238E27FC236}">
                <a16:creationId xmlns:a16="http://schemas.microsoft.com/office/drawing/2014/main" id="{08E189FA-A51D-AF71-3C0A-09C935DC0195}"/>
              </a:ext>
            </a:extLst>
          </p:cNvPr>
          <p:cNvSpPr txBox="1"/>
          <p:nvPr/>
        </p:nvSpPr>
        <p:spPr>
          <a:xfrm>
            <a:off x="6217920" y="3456021"/>
            <a:ext cx="2724912" cy="230832"/>
          </a:xfrm>
          <a:prstGeom prst="rect">
            <a:avLst/>
          </a:prstGeom>
          <a:noFill/>
        </p:spPr>
        <p:txBody>
          <a:bodyPr wrap="square" rtlCol="0">
            <a:spAutoFit/>
          </a:bodyPr>
          <a:lstStyle/>
          <a:p>
            <a:r>
              <a:rPr lang="en-US" sz="900" dirty="0"/>
              <a:t>Explain the expected cost and resources required.</a:t>
            </a:r>
          </a:p>
        </p:txBody>
      </p:sp>
      <p:sp>
        <p:nvSpPr>
          <p:cNvPr id="96" name="Text 20">
            <a:extLst>
              <a:ext uri="{FF2B5EF4-FFF2-40B4-BE49-F238E27FC236}">
                <a16:creationId xmlns:a16="http://schemas.microsoft.com/office/drawing/2014/main" id="{58878311-792B-CC83-1092-24338918B748}"/>
              </a:ext>
            </a:extLst>
          </p:cNvPr>
          <p:cNvSpPr/>
          <p:nvPr/>
        </p:nvSpPr>
        <p:spPr>
          <a:xfrm>
            <a:off x="7881303" y="4679649"/>
            <a:ext cx="970089" cy="182880"/>
          </a:xfrm>
          <a:prstGeom prst="rect">
            <a:avLst/>
          </a:prstGeom>
          <a:noFill/>
          <a:ln/>
        </p:spPr>
        <p:txBody>
          <a:bodyPr wrap="square" lIns="0" tIns="0" rIns="0" bIns="0" rtlCol="0" anchor="ctr"/>
          <a:lstStyle/>
          <a:p>
            <a:pPr marL="0" indent="0">
              <a:buNone/>
            </a:pPr>
            <a:r>
              <a:rPr lang="en-US" sz="950" b="1" dirty="0">
                <a:solidFill>
                  <a:srgbClr val="2E7D4F"/>
                </a:solidFill>
                <a:latin typeface="Calibri" pitchFamily="34" charset="0"/>
                <a:ea typeface="Calibri" pitchFamily="34" charset="-122"/>
                <a:cs typeface="Calibri" pitchFamily="34" charset="-120"/>
              </a:rPr>
              <a:t>Target End Date</a:t>
            </a:r>
            <a:endParaRPr lang="en-US" sz="950" dirty="0"/>
          </a:p>
        </p:txBody>
      </p:sp>
      <p:sp>
        <p:nvSpPr>
          <p:cNvPr id="97" name="TextBox 96">
            <a:extLst>
              <a:ext uri="{FF2B5EF4-FFF2-40B4-BE49-F238E27FC236}">
                <a16:creationId xmlns:a16="http://schemas.microsoft.com/office/drawing/2014/main" id="{95A7B017-4732-CFBD-360C-384A5690F97F}"/>
              </a:ext>
            </a:extLst>
          </p:cNvPr>
          <p:cNvSpPr txBox="1"/>
          <p:nvPr/>
        </p:nvSpPr>
        <p:spPr>
          <a:xfrm>
            <a:off x="6236208" y="4267407"/>
            <a:ext cx="2724912" cy="369332"/>
          </a:xfrm>
          <a:prstGeom prst="rect">
            <a:avLst/>
          </a:prstGeom>
          <a:noFill/>
        </p:spPr>
        <p:txBody>
          <a:bodyPr wrap="square" rtlCol="0">
            <a:spAutoFit/>
          </a:bodyPr>
          <a:lstStyle/>
          <a:p>
            <a:r>
              <a:rPr lang="en-US" sz="900" dirty="0"/>
              <a:t>Assigned Co-Leader Name</a:t>
            </a:r>
          </a:p>
          <a:p>
            <a:r>
              <a:rPr lang="en-US" sz="900" dirty="0"/>
              <a:t>Assigned Co-Leader Name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A2744"/>
          </a:solidFill>
          <a:ln w="12700">
            <a:solidFill>
              <a:srgbClr val="1A2744"/>
            </a:solidFill>
            <a:prstDash val="solid"/>
          </a:ln>
        </p:spPr>
        <p:txBody>
          <a:bodyPr/>
          <a:lstStyle/>
          <a:p>
            <a:endParaRPr lang="en-US"/>
          </a:p>
        </p:txBody>
      </p:sp>
      <p:sp>
        <p:nvSpPr>
          <p:cNvPr id="3" name="Shape 1"/>
          <p:cNvSpPr/>
          <p:nvPr/>
        </p:nvSpPr>
        <p:spPr>
          <a:xfrm>
            <a:off x="0" y="594360"/>
            <a:ext cx="9144000" cy="45720"/>
          </a:xfrm>
          <a:prstGeom prst="rect">
            <a:avLst/>
          </a:prstGeom>
          <a:solidFill>
            <a:srgbClr val="B9913A"/>
          </a:solidFill>
          <a:ln w="12700">
            <a:solidFill>
              <a:srgbClr val="B9913A"/>
            </a:solidFill>
            <a:prstDash val="solid"/>
          </a:ln>
        </p:spPr>
        <p:txBody>
          <a:bodyPr/>
          <a:lstStyle/>
          <a:p>
            <a:endParaRPr lang="en-US"/>
          </a:p>
        </p:txBody>
      </p:sp>
      <p:sp>
        <p:nvSpPr>
          <p:cNvPr id="4" name="Text 2"/>
          <p:cNvSpPr/>
          <p:nvPr/>
        </p:nvSpPr>
        <p:spPr>
          <a:xfrm>
            <a:off x="274320" y="73152"/>
            <a:ext cx="7132320" cy="457200"/>
          </a:xfrm>
          <a:prstGeom prst="rect">
            <a:avLst/>
          </a:prstGeom>
          <a:noFill/>
          <a:ln/>
        </p:spPr>
        <p:txBody>
          <a:bodyPr wrap="square" lIns="0" tIns="0" rIns="0" bIns="0" rtlCol="0" anchor="ctr"/>
          <a:lstStyle/>
          <a:p>
            <a:pPr marL="0" indent="0">
              <a:buNone/>
            </a:pPr>
            <a:r>
              <a:rPr lang="en-US" sz="240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Project or Initiative Status | Tracking &amp; Reporting</a:t>
            </a:r>
            <a:endParaRPr lang="en-US"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ext 3"/>
          <p:cNvSpPr/>
          <p:nvPr/>
        </p:nvSpPr>
        <p:spPr>
          <a:xfrm>
            <a:off x="217118" y="784941"/>
            <a:ext cx="8595360" cy="256032"/>
          </a:xfrm>
          <a:prstGeom prst="rect">
            <a:avLst/>
          </a:prstGeom>
          <a:noFill/>
          <a:ln/>
        </p:spPr>
        <p:txBody>
          <a:bodyPr wrap="square" lIns="0" tIns="0" rIns="0" bIns="0" rtlCol="0" anchor="ctr"/>
          <a:lstStyle/>
          <a:p>
            <a:pPr marL="0" indent="0">
              <a:buNone/>
            </a:pPr>
            <a:r>
              <a:rPr lang="en-US" sz="1100" i="1" dirty="0">
                <a:solidFill>
                  <a:srgbClr val="666666"/>
                </a:solidFill>
                <a:latin typeface="Calibri" pitchFamily="34" charset="0"/>
                <a:ea typeface="Calibri" pitchFamily="34" charset="-122"/>
                <a:cs typeface="Calibri" pitchFamily="34" charset="-120"/>
              </a:rPr>
              <a:t>Assign leader(s) to each active initiative. Co-leading promotes collaboration. Leader(s) are responsible for organizing the work and providing status updates to the team and senior leadership. </a:t>
            </a:r>
            <a:endParaRPr lang="en-US" sz="1100" dirty="0"/>
          </a:p>
        </p:txBody>
      </p:sp>
      <p:sp>
        <p:nvSpPr>
          <p:cNvPr id="8" name="Shape 5"/>
          <p:cNvSpPr/>
          <p:nvPr/>
        </p:nvSpPr>
        <p:spPr>
          <a:xfrm>
            <a:off x="217117" y="1224265"/>
            <a:ext cx="1912265" cy="320040"/>
          </a:xfrm>
          <a:prstGeom prst="rect">
            <a:avLst/>
          </a:prstGeom>
          <a:solidFill>
            <a:srgbClr val="1A2744"/>
          </a:solidFill>
          <a:ln w="12700">
            <a:solidFill>
              <a:srgbClr val="1A2744"/>
            </a:solidFill>
            <a:prstDash val="solid"/>
          </a:ln>
        </p:spPr>
        <p:txBody>
          <a:bodyPr/>
          <a:lstStyle/>
          <a:p>
            <a:endParaRPr lang="en-US"/>
          </a:p>
        </p:txBody>
      </p:sp>
      <p:sp>
        <p:nvSpPr>
          <p:cNvPr id="9" name="Text 6"/>
          <p:cNvSpPr/>
          <p:nvPr/>
        </p:nvSpPr>
        <p:spPr>
          <a:xfrm>
            <a:off x="209143" y="1224265"/>
            <a:ext cx="1920240" cy="320040"/>
          </a:xfrm>
          <a:prstGeom prst="rect">
            <a:avLst/>
          </a:prstGeom>
          <a:noFill/>
          <a:ln/>
        </p:spPr>
        <p:txBody>
          <a:bodyPr wrap="square" lIns="0" tIns="0" rIns="0" bIns="0"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Initiative</a:t>
            </a:r>
            <a:endParaRPr lang="en-US" sz="950" dirty="0"/>
          </a:p>
        </p:txBody>
      </p:sp>
      <p:sp>
        <p:nvSpPr>
          <p:cNvPr id="10" name="Shape 7"/>
          <p:cNvSpPr/>
          <p:nvPr/>
        </p:nvSpPr>
        <p:spPr>
          <a:xfrm>
            <a:off x="2129383" y="1224265"/>
            <a:ext cx="658368" cy="320040"/>
          </a:xfrm>
          <a:prstGeom prst="rect">
            <a:avLst/>
          </a:prstGeom>
          <a:solidFill>
            <a:srgbClr val="1A2744"/>
          </a:solidFill>
          <a:ln w="12700">
            <a:solidFill>
              <a:srgbClr val="1A2744"/>
            </a:solidFill>
            <a:prstDash val="solid"/>
          </a:ln>
        </p:spPr>
        <p:txBody>
          <a:bodyPr/>
          <a:lstStyle/>
          <a:p>
            <a:endParaRPr lang="en-US"/>
          </a:p>
        </p:txBody>
      </p:sp>
      <p:sp>
        <p:nvSpPr>
          <p:cNvPr id="11" name="Text 8"/>
          <p:cNvSpPr/>
          <p:nvPr/>
        </p:nvSpPr>
        <p:spPr>
          <a:xfrm>
            <a:off x="2129383" y="1224265"/>
            <a:ext cx="658368" cy="320040"/>
          </a:xfrm>
          <a:prstGeom prst="rect">
            <a:avLst/>
          </a:prstGeom>
          <a:noFill/>
          <a:ln/>
        </p:spPr>
        <p:txBody>
          <a:bodyPr wrap="square" lIns="0" tIns="0" rIns="0" bIns="0"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D.A.R.T.</a:t>
            </a:r>
            <a:endParaRPr lang="en-US" sz="950" dirty="0"/>
          </a:p>
        </p:txBody>
      </p:sp>
      <p:sp>
        <p:nvSpPr>
          <p:cNvPr id="12" name="Shape 9"/>
          <p:cNvSpPr/>
          <p:nvPr/>
        </p:nvSpPr>
        <p:spPr>
          <a:xfrm>
            <a:off x="2787751" y="1224265"/>
            <a:ext cx="960120" cy="320040"/>
          </a:xfrm>
          <a:prstGeom prst="rect">
            <a:avLst/>
          </a:prstGeom>
          <a:solidFill>
            <a:srgbClr val="1A2744"/>
          </a:solidFill>
          <a:ln w="12700">
            <a:solidFill>
              <a:srgbClr val="1A2744"/>
            </a:solidFill>
            <a:prstDash val="solid"/>
          </a:ln>
        </p:spPr>
        <p:txBody>
          <a:bodyPr/>
          <a:lstStyle/>
          <a:p>
            <a:endParaRPr lang="en-US"/>
          </a:p>
        </p:txBody>
      </p:sp>
      <p:sp>
        <p:nvSpPr>
          <p:cNvPr id="13" name="Text 10"/>
          <p:cNvSpPr/>
          <p:nvPr/>
        </p:nvSpPr>
        <p:spPr>
          <a:xfrm>
            <a:off x="2787751" y="1224265"/>
            <a:ext cx="960120" cy="320040"/>
          </a:xfrm>
          <a:prstGeom prst="rect">
            <a:avLst/>
          </a:prstGeom>
          <a:noFill/>
          <a:ln/>
        </p:spPr>
        <p:txBody>
          <a:bodyPr wrap="square" lIns="0" tIns="0" rIns="0" bIns="0"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Priority Tier</a:t>
            </a:r>
            <a:endParaRPr lang="en-US" sz="950" dirty="0"/>
          </a:p>
        </p:txBody>
      </p:sp>
      <p:sp>
        <p:nvSpPr>
          <p:cNvPr id="14" name="Shape 11"/>
          <p:cNvSpPr/>
          <p:nvPr/>
        </p:nvSpPr>
        <p:spPr>
          <a:xfrm>
            <a:off x="3747871" y="1224265"/>
            <a:ext cx="1417320" cy="320040"/>
          </a:xfrm>
          <a:prstGeom prst="rect">
            <a:avLst/>
          </a:prstGeom>
          <a:solidFill>
            <a:srgbClr val="1A2744"/>
          </a:solidFill>
          <a:ln w="12700">
            <a:solidFill>
              <a:srgbClr val="1A2744"/>
            </a:solidFill>
            <a:prstDash val="solid"/>
          </a:ln>
        </p:spPr>
        <p:txBody>
          <a:bodyPr/>
          <a:lstStyle/>
          <a:p>
            <a:endParaRPr lang="en-US"/>
          </a:p>
        </p:txBody>
      </p:sp>
      <p:sp>
        <p:nvSpPr>
          <p:cNvPr id="15" name="Text 12"/>
          <p:cNvSpPr/>
          <p:nvPr/>
        </p:nvSpPr>
        <p:spPr>
          <a:xfrm>
            <a:off x="3747871" y="1224265"/>
            <a:ext cx="1417320" cy="320040"/>
          </a:xfrm>
          <a:prstGeom prst="rect">
            <a:avLst/>
          </a:prstGeom>
          <a:noFill/>
          <a:ln/>
        </p:spPr>
        <p:txBody>
          <a:bodyPr wrap="square" lIns="0" tIns="0" rIns="0" bIns="0"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Initiative Leader</a:t>
            </a:r>
            <a:endParaRPr lang="en-US" sz="950" dirty="0"/>
          </a:p>
        </p:txBody>
      </p:sp>
      <p:sp>
        <p:nvSpPr>
          <p:cNvPr id="16" name="Shape 13"/>
          <p:cNvSpPr/>
          <p:nvPr/>
        </p:nvSpPr>
        <p:spPr>
          <a:xfrm>
            <a:off x="5165191" y="1224265"/>
            <a:ext cx="868680" cy="320040"/>
          </a:xfrm>
          <a:prstGeom prst="rect">
            <a:avLst/>
          </a:prstGeom>
          <a:solidFill>
            <a:srgbClr val="1A2744"/>
          </a:solidFill>
          <a:ln w="12700">
            <a:solidFill>
              <a:srgbClr val="1A2744"/>
            </a:solidFill>
            <a:prstDash val="solid"/>
          </a:ln>
        </p:spPr>
        <p:txBody>
          <a:bodyPr/>
          <a:lstStyle/>
          <a:p>
            <a:endParaRPr lang="en-US"/>
          </a:p>
        </p:txBody>
      </p:sp>
      <p:sp>
        <p:nvSpPr>
          <p:cNvPr id="17" name="Text 14"/>
          <p:cNvSpPr/>
          <p:nvPr/>
        </p:nvSpPr>
        <p:spPr>
          <a:xfrm>
            <a:off x="5165191" y="1224265"/>
            <a:ext cx="868680" cy="320040"/>
          </a:xfrm>
          <a:prstGeom prst="rect">
            <a:avLst/>
          </a:prstGeom>
          <a:noFill/>
          <a:ln/>
        </p:spPr>
        <p:txBody>
          <a:bodyPr wrap="square" lIns="0" tIns="0" rIns="0" bIns="0"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Target Start</a:t>
            </a:r>
            <a:endParaRPr lang="en-US" sz="950" dirty="0"/>
          </a:p>
        </p:txBody>
      </p:sp>
      <p:sp>
        <p:nvSpPr>
          <p:cNvPr id="18" name="Shape 15"/>
          <p:cNvSpPr/>
          <p:nvPr/>
        </p:nvSpPr>
        <p:spPr>
          <a:xfrm>
            <a:off x="6033871" y="1224265"/>
            <a:ext cx="868680" cy="320040"/>
          </a:xfrm>
          <a:prstGeom prst="rect">
            <a:avLst/>
          </a:prstGeom>
          <a:solidFill>
            <a:srgbClr val="1A2744"/>
          </a:solidFill>
          <a:ln w="12700">
            <a:solidFill>
              <a:srgbClr val="1A2744"/>
            </a:solidFill>
            <a:prstDash val="solid"/>
          </a:ln>
        </p:spPr>
        <p:txBody>
          <a:bodyPr/>
          <a:lstStyle/>
          <a:p>
            <a:endParaRPr lang="en-US"/>
          </a:p>
        </p:txBody>
      </p:sp>
      <p:sp>
        <p:nvSpPr>
          <p:cNvPr id="19" name="Text 16"/>
          <p:cNvSpPr/>
          <p:nvPr/>
        </p:nvSpPr>
        <p:spPr>
          <a:xfrm>
            <a:off x="6033871" y="1224265"/>
            <a:ext cx="868680" cy="320040"/>
          </a:xfrm>
          <a:prstGeom prst="rect">
            <a:avLst/>
          </a:prstGeom>
          <a:noFill/>
          <a:ln/>
        </p:spPr>
        <p:txBody>
          <a:bodyPr wrap="square" lIns="0" tIns="0" rIns="0" bIns="0"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Status</a:t>
            </a:r>
            <a:endParaRPr lang="en-US" sz="950" dirty="0"/>
          </a:p>
        </p:txBody>
      </p:sp>
      <p:sp>
        <p:nvSpPr>
          <p:cNvPr id="20" name="Shape 17"/>
          <p:cNvSpPr/>
          <p:nvPr/>
        </p:nvSpPr>
        <p:spPr>
          <a:xfrm>
            <a:off x="6902551" y="1224265"/>
            <a:ext cx="1947672" cy="320040"/>
          </a:xfrm>
          <a:prstGeom prst="rect">
            <a:avLst/>
          </a:prstGeom>
          <a:solidFill>
            <a:srgbClr val="1A2744"/>
          </a:solidFill>
          <a:ln w="12700">
            <a:solidFill>
              <a:srgbClr val="1A2744"/>
            </a:solidFill>
            <a:prstDash val="solid"/>
          </a:ln>
        </p:spPr>
        <p:txBody>
          <a:bodyPr/>
          <a:lstStyle/>
          <a:p>
            <a:endParaRPr lang="en-US"/>
          </a:p>
        </p:txBody>
      </p:sp>
      <p:sp>
        <p:nvSpPr>
          <p:cNvPr id="21" name="Text 18"/>
          <p:cNvSpPr/>
          <p:nvPr/>
        </p:nvSpPr>
        <p:spPr>
          <a:xfrm>
            <a:off x="6902551" y="1224265"/>
            <a:ext cx="1947672" cy="320040"/>
          </a:xfrm>
          <a:prstGeom prst="rect">
            <a:avLst/>
          </a:prstGeom>
          <a:noFill/>
          <a:ln/>
        </p:spPr>
        <p:txBody>
          <a:bodyPr wrap="square" lIns="0" tIns="0" rIns="0" bIns="0"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Notes</a:t>
            </a:r>
            <a:endParaRPr lang="en-US" sz="950" dirty="0"/>
          </a:p>
        </p:txBody>
      </p:sp>
      <p:sp>
        <p:nvSpPr>
          <p:cNvPr id="22" name="Shape 19"/>
          <p:cNvSpPr/>
          <p:nvPr/>
        </p:nvSpPr>
        <p:spPr>
          <a:xfrm>
            <a:off x="217118" y="1544305"/>
            <a:ext cx="1920240" cy="463594"/>
          </a:xfrm>
          <a:prstGeom prst="rect">
            <a:avLst/>
          </a:prstGeom>
          <a:solidFill>
            <a:srgbClr val="F8F9FA"/>
          </a:solidFill>
          <a:ln w="6350">
            <a:solidFill>
              <a:srgbClr val="E0E0E0"/>
            </a:solidFill>
            <a:prstDash val="solid"/>
          </a:ln>
        </p:spPr>
        <p:txBody>
          <a:bodyPr/>
          <a:lstStyle/>
          <a:p>
            <a:r>
              <a:rPr lang="en-US" sz="1200" dirty="0"/>
              <a:t>Project or Initiative Name</a:t>
            </a:r>
          </a:p>
        </p:txBody>
      </p:sp>
      <p:sp>
        <p:nvSpPr>
          <p:cNvPr id="23" name="Shape 20"/>
          <p:cNvSpPr/>
          <p:nvPr/>
        </p:nvSpPr>
        <p:spPr>
          <a:xfrm>
            <a:off x="2129383" y="1553449"/>
            <a:ext cx="658368" cy="464694"/>
          </a:xfrm>
          <a:prstGeom prst="rect">
            <a:avLst/>
          </a:prstGeom>
          <a:solidFill>
            <a:srgbClr val="F8F9FA"/>
          </a:solidFill>
          <a:ln w="6350">
            <a:solidFill>
              <a:srgbClr val="E0E0E0"/>
            </a:solidFill>
            <a:prstDash val="solid"/>
          </a:ln>
        </p:spPr>
        <p:txBody>
          <a:bodyPr/>
          <a:lstStyle/>
          <a:p>
            <a:pPr algn="ctr"/>
            <a:r>
              <a:rPr lang="en-US" sz="1200" dirty="0"/>
              <a:t>D</a:t>
            </a:r>
          </a:p>
        </p:txBody>
      </p:sp>
      <p:sp>
        <p:nvSpPr>
          <p:cNvPr id="24" name="Shape 21"/>
          <p:cNvSpPr/>
          <p:nvPr/>
        </p:nvSpPr>
        <p:spPr>
          <a:xfrm>
            <a:off x="2787751" y="1553449"/>
            <a:ext cx="960120" cy="464694"/>
          </a:xfrm>
          <a:prstGeom prst="rect">
            <a:avLst/>
          </a:prstGeom>
          <a:solidFill>
            <a:srgbClr val="F8F9FA"/>
          </a:solidFill>
          <a:ln w="6350">
            <a:solidFill>
              <a:srgbClr val="E0E0E0"/>
            </a:solidFill>
            <a:prstDash val="solid"/>
          </a:ln>
        </p:spPr>
        <p:txBody>
          <a:bodyPr/>
          <a:lstStyle/>
          <a:p>
            <a:pPr algn="ctr"/>
            <a:r>
              <a:rPr lang="en-US" sz="1200" dirty="0"/>
              <a:t>Quick Win</a:t>
            </a:r>
          </a:p>
        </p:txBody>
      </p:sp>
      <p:sp>
        <p:nvSpPr>
          <p:cNvPr id="25" name="Shape 22"/>
          <p:cNvSpPr/>
          <p:nvPr/>
        </p:nvSpPr>
        <p:spPr>
          <a:xfrm>
            <a:off x="3747871" y="1553449"/>
            <a:ext cx="1417320" cy="464694"/>
          </a:xfrm>
          <a:prstGeom prst="rect">
            <a:avLst/>
          </a:prstGeom>
          <a:solidFill>
            <a:srgbClr val="F8F9FA"/>
          </a:solidFill>
          <a:ln w="6350">
            <a:solidFill>
              <a:srgbClr val="E0E0E0"/>
            </a:solidFill>
            <a:prstDash val="solid"/>
          </a:ln>
        </p:spPr>
        <p:txBody>
          <a:bodyPr/>
          <a:lstStyle/>
          <a:p>
            <a:r>
              <a:rPr lang="en-US" sz="1200" dirty="0"/>
              <a:t>Co-Leader Name</a:t>
            </a:r>
            <a:br>
              <a:rPr lang="en-US" sz="1200" dirty="0"/>
            </a:br>
            <a:r>
              <a:rPr lang="en-US" sz="1200" dirty="0"/>
              <a:t>Co-Leader Name</a:t>
            </a:r>
          </a:p>
        </p:txBody>
      </p:sp>
      <p:sp>
        <p:nvSpPr>
          <p:cNvPr id="26" name="Shape 23"/>
          <p:cNvSpPr/>
          <p:nvPr/>
        </p:nvSpPr>
        <p:spPr>
          <a:xfrm>
            <a:off x="5165191" y="1553449"/>
            <a:ext cx="868680" cy="464694"/>
          </a:xfrm>
          <a:prstGeom prst="rect">
            <a:avLst/>
          </a:prstGeom>
          <a:solidFill>
            <a:srgbClr val="F8F9FA"/>
          </a:solidFill>
          <a:ln w="6350">
            <a:solidFill>
              <a:srgbClr val="E0E0E0"/>
            </a:solidFill>
            <a:prstDash val="solid"/>
          </a:ln>
        </p:spPr>
        <p:txBody>
          <a:bodyPr/>
          <a:lstStyle/>
          <a:p>
            <a:r>
              <a:rPr lang="en-US" sz="1200" dirty="0"/>
              <a:t>6-25-2027</a:t>
            </a:r>
          </a:p>
        </p:txBody>
      </p:sp>
      <p:sp>
        <p:nvSpPr>
          <p:cNvPr id="27" name="Shape 24"/>
          <p:cNvSpPr/>
          <p:nvPr/>
        </p:nvSpPr>
        <p:spPr>
          <a:xfrm>
            <a:off x="6033871" y="1553449"/>
            <a:ext cx="868680" cy="464694"/>
          </a:xfrm>
          <a:prstGeom prst="rect">
            <a:avLst/>
          </a:prstGeom>
          <a:solidFill>
            <a:srgbClr val="F8F9FA"/>
          </a:solidFill>
          <a:ln w="6350">
            <a:solidFill>
              <a:srgbClr val="E0E0E0"/>
            </a:solidFill>
            <a:prstDash val="solid"/>
          </a:ln>
        </p:spPr>
        <p:txBody>
          <a:bodyPr/>
          <a:lstStyle/>
          <a:p>
            <a:pPr algn="ctr"/>
            <a:r>
              <a:rPr lang="en-US" sz="1200" dirty="0">
                <a:solidFill>
                  <a:srgbClr val="999999"/>
                </a:solidFill>
              </a:rPr>
              <a:t>Not Started</a:t>
            </a:r>
          </a:p>
        </p:txBody>
      </p:sp>
      <p:sp>
        <p:nvSpPr>
          <p:cNvPr id="28" name="Shape 25"/>
          <p:cNvSpPr/>
          <p:nvPr/>
        </p:nvSpPr>
        <p:spPr>
          <a:xfrm>
            <a:off x="6902551" y="1553449"/>
            <a:ext cx="1947672" cy="464694"/>
          </a:xfrm>
          <a:prstGeom prst="rect">
            <a:avLst/>
          </a:prstGeom>
          <a:solidFill>
            <a:srgbClr val="F8F9FA"/>
          </a:solidFill>
          <a:ln w="6350">
            <a:solidFill>
              <a:srgbClr val="E0E0E0"/>
            </a:solidFill>
            <a:prstDash val="solid"/>
          </a:ln>
        </p:spPr>
        <p:txBody>
          <a:bodyPr/>
          <a:lstStyle/>
          <a:p>
            <a:r>
              <a:rPr lang="en-US" sz="1100" dirty="0"/>
              <a:t>Enter Notes here.</a:t>
            </a:r>
          </a:p>
        </p:txBody>
      </p:sp>
      <p:sp>
        <p:nvSpPr>
          <p:cNvPr id="29" name="Shape 26"/>
          <p:cNvSpPr/>
          <p:nvPr/>
        </p:nvSpPr>
        <p:spPr>
          <a:xfrm>
            <a:off x="209143" y="1992361"/>
            <a:ext cx="1920240" cy="464694"/>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Project or Initiative Name</a:t>
            </a:r>
          </a:p>
        </p:txBody>
      </p:sp>
      <p:sp>
        <p:nvSpPr>
          <p:cNvPr id="30" name="Shape 27"/>
          <p:cNvSpPr/>
          <p:nvPr/>
        </p:nvSpPr>
        <p:spPr>
          <a:xfrm>
            <a:off x="2129383" y="1992361"/>
            <a:ext cx="658368" cy="464694"/>
          </a:xfrm>
          <a:prstGeom prst="rect">
            <a:avLst/>
          </a:prstGeom>
          <a:solidFill>
            <a:srgbClr val="FFFFFF"/>
          </a:solidFill>
          <a:ln w="6350">
            <a:solidFill>
              <a:srgbClr val="E0E0E0"/>
            </a:solidFill>
            <a:prstDash val="solid"/>
          </a:ln>
        </p:spPr>
        <p:txBody>
          <a:bodyPr/>
          <a:lstStyle/>
          <a:p>
            <a:pPr algn="ct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a:t>
            </a:r>
            <a:endParaRPr lang="en-US" dirty="0"/>
          </a:p>
        </p:txBody>
      </p:sp>
      <p:sp>
        <p:nvSpPr>
          <p:cNvPr id="31" name="Shape 28"/>
          <p:cNvSpPr/>
          <p:nvPr/>
        </p:nvSpPr>
        <p:spPr>
          <a:xfrm>
            <a:off x="2787751" y="1992361"/>
            <a:ext cx="960120" cy="464694"/>
          </a:xfrm>
          <a:prstGeom prst="rect">
            <a:avLst/>
          </a:prstGeom>
          <a:solidFill>
            <a:srgbClr val="FFFFFF"/>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Quick Win</a:t>
            </a:r>
          </a:p>
        </p:txBody>
      </p:sp>
      <p:sp>
        <p:nvSpPr>
          <p:cNvPr id="32" name="Shape 29"/>
          <p:cNvSpPr/>
          <p:nvPr/>
        </p:nvSpPr>
        <p:spPr>
          <a:xfrm>
            <a:off x="3747871" y="1992361"/>
            <a:ext cx="1417320" cy="464694"/>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Co-Leader Name</a:t>
            </a:r>
            <a:b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Co-Leader Name</a:t>
            </a:r>
          </a:p>
        </p:txBody>
      </p:sp>
      <p:sp>
        <p:nvSpPr>
          <p:cNvPr id="33" name="Shape 30"/>
          <p:cNvSpPr/>
          <p:nvPr/>
        </p:nvSpPr>
        <p:spPr>
          <a:xfrm>
            <a:off x="5165191" y="1992361"/>
            <a:ext cx="868680" cy="464694"/>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6-25-2027</a:t>
            </a:r>
          </a:p>
        </p:txBody>
      </p:sp>
      <p:sp>
        <p:nvSpPr>
          <p:cNvPr id="34" name="Shape 31"/>
          <p:cNvSpPr/>
          <p:nvPr/>
        </p:nvSpPr>
        <p:spPr>
          <a:xfrm>
            <a:off x="6033871" y="1992361"/>
            <a:ext cx="868680" cy="464694"/>
          </a:xfrm>
          <a:prstGeom prst="rect">
            <a:avLst/>
          </a:prstGeom>
          <a:solidFill>
            <a:srgbClr val="FFFFFF"/>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2E7D4F"/>
                </a:solidFill>
                <a:effectLst/>
                <a:uLnTx/>
                <a:uFillTx/>
                <a:latin typeface="Calibri" panose="020F0502020204030204"/>
                <a:ea typeface="+mn-ea"/>
                <a:cs typeface="+mn-cs"/>
              </a:rPr>
              <a:t>On Time</a:t>
            </a:r>
          </a:p>
        </p:txBody>
      </p:sp>
      <p:sp>
        <p:nvSpPr>
          <p:cNvPr id="35" name="Shape 32"/>
          <p:cNvSpPr/>
          <p:nvPr/>
        </p:nvSpPr>
        <p:spPr>
          <a:xfrm>
            <a:off x="6902551" y="1992361"/>
            <a:ext cx="1947672" cy="464694"/>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panose="020F0502020204030204"/>
                <a:ea typeface="+mn-ea"/>
                <a:cs typeface="+mn-cs"/>
              </a:rPr>
              <a:t>Enter Notes here.</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6" name="Shape 33"/>
          <p:cNvSpPr/>
          <p:nvPr/>
        </p:nvSpPr>
        <p:spPr>
          <a:xfrm>
            <a:off x="209143" y="2431273"/>
            <a:ext cx="1920240" cy="464694"/>
          </a:xfrm>
          <a:prstGeom prst="rect">
            <a:avLst/>
          </a:prstGeom>
          <a:solidFill>
            <a:srgbClr val="F8F9FA"/>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Project or Initiative Name</a:t>
            </a:r>
          </a:p>
        </p:txBody>
      </p:sp>
      <p:sp>
        <p:nvSpPr>
          <p:cNvPr id="37" name="Shape 34"/>
          <p:cNvSpPr/>
          <p:nvPr/>
        </p:nvSpPr>
        <p:spPr>
          <a:xfrm>
            <a:off x="2129383" y="2431273"/>
            <a:ext cx="658368" cy="464694"/>
          </a:xfrm>
          <a:prstGeom prst="rect">
            <a:avLst/>
          </a:prstGeom>
          <a:solidFill>
            <a:srgbClr val="F8F9FA"/>
          </a:solidFill>
          <a:ln w="6350">
            <a:solidFill>
              <a:srgbClr val="E0E0E0"/>
            </a:solidFill>
            <a:prstDash val="solid"/>
          </a:ln>
        </p:spPr>
        <p:txBody>
          <a:bodyPr/>
          <a:lstStyle/>
          <a:p>
            <a:pPr algn="ct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R</a:t>
            </a:r>
            <a:endParaRPr lang="en-US" dirty="0"/>
          </a:p>
        </p:txBody>
      </p:sp>
      <p:sp>
        <p:nvSpPr>
          <p:cNvPr id="38" name="Shape 35"/>
          <p:cNvSpPr/>
          <p:nvPr/>
        </p:nvSpPr>
        <p:spPr>
          <a:xfrm>
            <a:off x="2787751" y="2431273"/>
            <a:ext cx="960120" cy="464694"/>
          </a:xfrm>
          <a:prstGeom prst="rect">
            <a:avLst/>
          </a:prstGeom>
          <a:solidFill>
            <a:srgbClr val="F8F9FA"/>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Quick Win</a:t>
            </a:r>
          </a:p>
        </p:txBody>
      </p:sp>
      <p:sp>
        <p:nvSpPr>
          <p:cNvPr id="39" name="Shape 36"/>
          <p:cNvSpPr/>
          <p:nvPr/>
        </p:nvSpPr>
        <p:spPr>
          <a:xfrm>
            <a:off x="3747871" y="2431273"/>
            <a:ext cx="1417320" cy="464694"/>
          </a:xfrm>
          <a:prstGeom prst="rect">
            <a:avLst/>
          </a:prstGeom>
          <a:solidFill>
            <a:srgbClr val="F8F9FA"/>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Co-Leader Name</a:t>
            </a:r>
            <a:b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Co-Leader Name</a:t>
            </a:r>
          </a:p>
        </p:txBody>
      </p:sp>
      <p:sp>
        <p:nvSpPr>
          <p:cNvPr id="40" name="Shape 37"/>
          <p:cNvSpPr/>
          <p:nvPr/>
        </p:nvSpPr>
        <p:spPr>
          <a:xfrm>
            <a:off x="5165191" y="2431273"/>
            <a:ext cx="868680" cy="464694"/>
          </a:xfrm>
          <a:prstGeom prst="rect">
            <a:avLst/>
          </a:prstGeom>
          <a:solidFill>
            <a:srgbClr val="F8F9FA"/>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6-25-2027</a:t>
            </a:r>
          </a:p>
        </p:txBody>
      </p:sp>
      <p:sp>
        <p:nvSpPr>
          <p:cNvPr id="41" name="Shape 38"/>
          <p:cNvSpPr/>
          <p:nvPr/>
        </p:nvSpPr>
        <p:spPr>
          <a:xfrm>
            <a:off x="6033871" y="2431273"/>
            <a:ext cx="868680" cy="464694"/>
          </a:xfrm>
          <a:prstGeom prst="rect">
            <a:avLst/>
          </a:prstGeom>
          <a:solidFill>
            <a:srgbClr val="F8F9FA"/>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999999"/>
                </a:solidFill>
                <a:effectLst/>
                <a:uLnTx/>
                <a:uFillTx/>
                <a:latin typeface="Calibri" panose="020F0502020204030204"/>
                <a:ea typeface="+mn-ea"/>
                <a:cs typeface="+mn-cs"/>
              </a:rPr>
              <a:t>Not Started</a:t>
            </a:r>
          </a:p>
        </p:txBody>
      </p:sp>
      <p:sp>
        <p:nvSpPr>
          <p:cNvPr id="42" name="Shape 39"/>
          <p:cNvSpPr/>
          <p:nvPr/>
        </p:nvSpPr>
        <p:spPr>
          <a:xfrm>
            <a:off x="6902551" y="2431273"/>
            <a:ext cx="1947672" cy="464694"/>
          </a:xfrm>
          <a:prstGeom prst="rect">
            <a:avLst/>
          </a:prstGeom>
          <a:solidFill>
            <a:srgbClr val="F8F9FA"/>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panose="020F0502020204030204"/>
                <a:ea typeface="+mn-ea"/>
                <a:cs typeface="+mn-cs"/>
              </a:rPr>
              <a:t>Enter Notes here.</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3" name="Shape 40"/>
          <p:cNvSpPr/>
          <p:nvPr/>
        </p:nvSpPr>
        <p:spPr>
          <a:xfrm>
            <a:off x="209143" y="2870185"/>
            <a:ext cx="1920240" cy="464694"/>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Project or Initiative Name</a:t>
            </a:r>
          </a:p>
        </p:txBody>
      </p:sp>
      <p:sp>
        <p:nvSpPr>
          <p:cNvPr id="44" name="Shape 41"/>
          <p:cNvSpPr/>
          <p:nvPr/>
        </p:nvSpPr>
        <p:spPr>
          <a:xfrm>
            <a:off x="2129383" y="2870185"/>
            <a:ext cx="658368" cy="464694"/>
          </a:xfrm>
          <a:prstGeom prst="rect">
            <a:avLst/>
          </a:prstGeom>
          <a:solidFill>
            <a:srgbClr val="FFFFFF"/>
          </a:solidFill>
          <a:ln w="6350">
            <a:solidFill>
              <a:srgbClr val="E0E0E0"/>
            </a:solidFill>
            <a:prstDash val="solid"/>
          </a:ln>
        </p:spPr>
        <p:txBody>
          <a:bodyPr/>
          <a:lstStyle/>
          <a:p>
            <a:pPr algn="ct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a:t>
            </a:r>
            <a:endParaRPr lang="en-US" dirty="0"/>
          </a:p>
        </p:txBody>
      </p:sp>
      <p:sp>
        <p:nvSpPr>
          <p:cNvPr id="45" name="Shape 42"/>
          <p:cNvSpPr/>
          <p:nvPr/>
        </p:nvSpPr>
        <p:spPr>
          <a:xfrm>
            <a:off x="2787751" y="2870185"/>
            <a:ext cx="960120" cy="464694"/>
          </a:xfrm>
          <a:prstGeom prst="rect">
            <a:avLst/>
          </a:prstGeom>
          <a:solidFill>
            <a:srgbClr val="FFFFFF"/>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4A90C2"/>
                </a:solidFill>
                <a:effectLst/>
                <a:uLnTx/>
                <a:uFillTx/>
                <a:latin typeface="Calibri" panose="020F0502020204030204"/>
                <a:ea typeface="+mn-ea"/>
                <a:cs typeface="+mn-cs"/>
              </a:rPr>
              <a:t>Strategic Bet</a:t>
            </a:r>
          </a:p>
        </p:txBody>
      </p:sp>
      <p:sp>
        <p:nvSpPr>
          <p:cNvPr id="46" name="Shape 43"/>
          <p:cNvSpPr/>
          <p:nvPr/>
        </p:nvSpPr>
        <p:spPr>
          <a:xfrm>
            <a:off x="3747871" y="2870185"/>
            <a:ext cx="1417320" cy="464694"/>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Co-Leader Name</a:t>
            </a:r>
            <a:b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Co-Leader Name</a:t>
            </a:r>
          </a:p>
        </p:txBody>
      </p:sp>
      <p:sp>
        <p:nvSpPr>
          <p:cNvPr id="47" name="Shape 44"/>
          <p:cNvSpPr/>
          <p:nvPr/>
        </p:nvSpPr>
        <p:spPr>
          <a:xfrm>
            <a:off x="5165191" y="2870185"/>
            <a:ext cx="868680" cy="464694"/>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6-25-2027</a:t>
            </a:r>
          </a:p>
        </p:txBody>
      </p:sp>
      <p:sp>
        <p:nvSpPr>
          <p:cNvPr id="48" name="Shape 45"/>
          <p:cNvSpPr/>
          <p:nvPr/>
        </p:nvSpPr>
        <p:spPr>
          <a:xfrm>
            <a:off x="6033871" y="2870185"/>
            <a:ext cx="868680" cy="464694"/>
          </a:xfrm>
          <a:prstGeom prst="rect">
            <a:avLst/>
          </a:prstGeom>
          <a:solidFill>
            <a:srgbClr val="FFFFFF"/>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0000"/>
                </a:solidFill>
                <a:effectLst/>
                <a:uLnTx/>
                <a:uFillTx/>
                <a:latin typeface="Calibri" panose="020F0502020204030204"/>
                <a:ea typeface="+mn-ea"/>
                <a:cs typeface="+mn-cs"/>
              </a:rPr>
              <a:t>Delayed</a:t>
            </a:r>
          </a:p>
        </p:txBody>
      </p:sp>
      <p:sp>
        <p:nvSpPr>
          <p:cNvPr id="49" name="Shape 46"/>
          <p:cNvSpPr/>
          <p:nvPr/>
        </p:nvSpPr>
        <p:spPr>
          <a:xfrm>
            <a:off x="6902551" y="2870185"/>
            <a:ext cx="1947672" cy="464694"/>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panose="020F0502020204030204"/>
                <a:ea typeface="+mn-ea"/>
                <a:cs typeface="+mn-cs"/>
              </a:rPr>
              <a:t>Enter Notes here.</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0" name="Shape 47"/>
          <p:cNvSpPr/>
          <p:nvPr/>
        </p:nvSpPr>
        <p:spPr>
          <a:xfrm>
            <a:off x="209143" y="3309097"/>
            <a:ext cx="1920240" cy="464694"/>
          </a:xfrm>
          <a:prstGeom prst="rect">
            <a:avLst/>
          </a:prstGeom>
          <a:solidFill>
            <a:srgbClr val="F8F9FA"/>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Project or Initiative Name</a:t>
            </a:r>
          </a:p>
        </p:txBody>
      </p:sp>
      <p:sp>
        <p:nvSpPr>
          <p:cNvPr id="51" name="Shape 48"/>
          <p:cNvSpPr/>
          <p:nvPr/>
        </p:nvSpPr>
        <p:spPr>
          <a:xfrm>
            <a:off x="2129383" y="3309097"/>
            <a:ext cx="658368" cy="464694"/>
          </a:xfrm>
          <a:prstGeom prst="rect">
            <a:avLst/>
          </a:prstGeom>
          <a:solidFill>
            <a:srgbClr val="F8F9FA"/>
          </a:solidFill>
          <a:ln w="6350">
            <a:solidFill>
              <a:srgbClr val="E0E0E0"/>
            </a:solidFill>
            <a:prstDash val="solid"/>
          </a:ln>
        </p:spPr>
        <p:txBody>
          <a:bodyPr/>
          <a:lstStyle/>
          <a:p>
            <a:pPr algn="ct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D</a:t>
            </a:r>
            <a:endParaRPr lang="en-US" dirty="0"/>
          </a:p>
        </p:txBody>
      </p:sp>
      <p:sp>
        <p:nvSpPr>
          <p:cNvPr id="52" name="Shape 49"/>
          <p:cNvSpPr/>
          <p:nvPr/>
        </p:nvSpPr>
        <p:spPr>
          <a:xfrm>
            <a:off x="2787751" y="3309097"/>
            <a:ext cx="960120" cy="464694"/>
          </a:xfrm>
          <a:prstGeom prst="rect">
            <a:avLst/>
          </a:prstGeom>
          <a:solidFill>
            <a:srgbClr val="F8F9FA"/>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4A90C2"/>
                </a:solidFill>
                <a:effectLst/>
                <a:uLnTx/>
                <a:uFillTx/>
                <a:latin typeface="Calibri" panose="020F0502020204030204"/>
                <a:ea typeface="+mn-ea"/>
                <a:cs typeface="+mn-cs"/>
              </a:rPr>
              <a:t>Strategic Bet</a:t>
            </a:r>
          </a:p>
        </p:txBody>
      </p:sp>
      <p:sp>
        <p:nvSpPr>
          <p:cNvPr id="53" name="Shape 50"/>
          <p:cNvSpPr/>
          <p:nvPr/>
        </p:nvSpPr>
        <p:spPr>
          <a:xfrm>
            <a:off x="3747871" y="3309097"/>
            <a:ext cx="1417320" cy="464694"/>
          </a:xfrm>
          <a:prstGeom prst="rect">
            <a:avLst/>
          </a:prstGeom>
          <a:solidFill>
            <a:srgbClr val="F8F9FA"/>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Co-Leader Name</a:t>
            </a:r>
            <a:b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Co-Leader Name</a:t>
            </a:r>
          </a:p>
        </p:txBody>
      </p:sp>
      <p:sp>
        <p:nvSpPr>
          <p:cNvPr id="54" name="Shape 51"/>
          <p:cNvSpPr/>
          <p:nvPr/>
        </p:nvSpPr>
        <p:spPr>
          <a:xfrm>
            <a:off x="5165191" y="3309097"/>
            <a:ext cx="868680" cy="464694"/>
          </a:xfrm>
          <a:prstGeom prst="rect">
            <a:avLst/>
          </a:prstGeom>
          <a:solidFill>
            <a:srgbClr val="F8F9FA"/>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6-25-2027</a:t>
            </a:r>
          </a:p>
        </p:txBody>
      </p:sp>
      <p:sp>
        <p:nvSpPr>
          <p:cNvPr id="55" name="Shape 52"/>
          <p:cNvSpPr/>
          <p:nvPr/>
        </p:nvSpPr>
        <p:spPr>
          <a:xfrm>
            <a:off x="6033871" y="3309097"/>
            <a:ext cx="868680" cy="464694"/>
          </a:xfrm>
          <a:prstGeom prst="rect">
            <a:avLst/>
          </a:prstGeom>
          <a:solidFill>
            <a:srgbClr val="F8F9FA"/>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2E7D4F"/>
                </a:solidFill>
                <a:effectLst/>
                <a:uLnTx/>
                <a:uFillTx/>
                <a:latin typeface="Calibri" panose="020F0502020204030204"/>
                <a:ea typeface="+mn-ea"/>
                <a:cs typeface="+mn-cs"/>
              </a:rPr>
              <a:t>On Time</a:t>
            </a:r>
          </a:p>
        </p:txBody>
      </p:sp>
      <p:sp>
        <p:nvSpPr>
          <p:cNvPr id="56" name="Shape 53"/>
          <p:cNvSpPr/>
          <p:nvPr/>
        </p:nvSpPr>
        <p:spPr>
          <a:xfrm>
            <a:off x="6902551" y="3309097"/>
            <a:ext cx="1947672" cy="464694"/>
          </a:xfrm>
          <a:prstGeom prst="rect">
            <a:avLst/>
          </a:prstGeom>
          <a:solidFill>
            <a:srgbClr val="F8F9FA"/>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panose="020F0502020204030204"/>
                <a:ea typeface="+mn-ea"/>
                <a:cs typeface="+mn-cs"/>
              </a:rPr>
              <a:t>Enter Notes here.</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7" name="Shape 54"/>
          <p:cNvSpPr/>
          <p:nvPr/>
        </p:nvSpPr>
        <p:spPr>
          <a:xfrm>
            <a:off x="209143" y="3748009"/>
            <a:ext cx="1920240" cy="464694"/>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Project or Initiative Name</a:t>
            </a:r>
          </a:p>
        </p:txBody>
      </p:sp>
      <p:sp>
        <p:nvSpPr>
          <p:cNvPr id="58" name="Shape 55"/>
          <p:cNvSpPr/>
          <p:nvPr/>
        </p:nvSpPr>
        <p:spPr>
          <a:xfrm>
            <a:off x="2129383" y="3748009"/>
            <a:ext cx="658368" cy="464694"/>
          </a:xfrm>
          <a:prstGeom prst="rect">
            <a:avLst/>
          </a:prstGeom>
          <a:solidFill>
            <a:srgbClr val="FFFFFF"/>
          </a:solidFill>
          <a:ln w="6350">
            <a:solidFill>
              <a:srgbClr val="E0E0E0"/>
            </a:solidFill>
            <a:prstDash val="solid"/>
          </a:ln>
        </p:spPr>
        <p:txBody>
          <a:bodyPr/>
          <a:lstStyle/>
          <a:p>
            <a:pPr algn="ct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a:t>
            </a:r>
            <a:endParaRPr lang="en-US" dirty="0"/>
          </a:p>
        </p:txBody>
      </p:sp>
      <p:sp>
        <p:nvSpPr>
          <p:cNvPr id="59" name="Shape 56"/>
          <p:cNvSpPr/>
          <p:nvPr/>
        </p:nvSpPr>
        <p:spPr>
          <a:xfrm>
            <a:off x="2787751" y="3748009"/>
            <a:ext cx="960120" cy="464694"/>
          </a:xfrm>
          <a:prstGeom prst="rect">
            <a:avLst/>
          </a:prstGeom>
          <a:solidFill>
            <a:srgbClr val="FFFFFF"/>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4A90C2"/>
                </a:solidFill>
                <a:effectLst/>
                <a:uLnTx/>
                <a:uFillTx/>
                <a:latin typeface="Calibri" panose="020F0502020204030204"/>
                <a:ea typeface="+mn-ea"/>
                <a:cs typeface="+mn-cs"/>
              </a:rPr>
              <a:t>Strategic Bet</a:t>
            </a:r>
          </a:p>
        </p:txBody>
      </p:sp>
      <p:sp>
        <p:nvSpPr>
          <p:cNvPr id="60" name="Shape 57"/>
          <p:cNvSpPr/>
          <p:nvPr/>
        </p:nvSpPr>
        <p:spPr>
          <a:xfrm>
            <a:off x="3747871" y="3748009"/>
            <a:ext cx="1417320" cy="464694"/>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Co-Leader Name</a:t>
            </a:r>
            <a:b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Co-Leader Name</a:t>
            </a:r>
          </a:p>
        </p:txBody>
      </p:sp>
      <p:sp>
        <p:nvSpPr>
          <p:cNvPr id="61" name="Shape 58"/>
          <p:cNvSpPr/>
          <p:nvPr/>
        </p:nvSpPr>
        <p:spPr>
          <a:xfrm>
            <a:off x="5165191" y="3748009"/>
            <a:ext cx="868680" cy="464694"/>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6-25-2027</a:t>
            </a:r>
          </a:p>
        </p:txBody>
      </p:sp>
      <p:sp>
        <p:nvSpPr>
          <p:cNvPr id="62" name="Shape 59"/>
          <p:cNvSpPr/>
          <p:nvPr/>
        </p:nvSpPr>
        <p:spPr>
          <a:xfrm>
            <a:off x="6033871" y="3748009"/>
            <a:ext cx="868680" cy="464694"/>
          </a:xfrm>
          <a:prstGeom prst="rect">
            <a:avLst/>
          </a:prstGeom>
          <a:solidFill>
            <a:srgbClr val="FFFFFF"/>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999999"/>
                </a:solidFill>
                <a:effectLst/>
                <a:uLnTx/>
                <a:uFillTx/>
                <a:latin typeface="Calibri" panose="020F0502020204030204"/>
                <a:ea typeface="+mn-ea"/>
                <a:cs typeface="+mn-cs"/>
              </a:rPr>
              <a:t>Not Started</a:t>
            </a:r>
          </a:p>
        </p:txBody>
      </p:sp>
      <p:sp>
        <p:nvSpPr>
          <p:cNvPr id="63" name="Shape 60"/>
          <p:cNvSpPr/>
          <p:nvPr/>
        </p:nvSpPr>
        <p:spPr>
          <a:xfrm>
            <a:off x="6902551" y="3748009"/>
            <a:ext cx="1947672" cy="464694"/>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panose="020F0502020204030204"/>
                <a:ea typeface="+mn-ea"/>
                <a:cs typeface="+mn-cs"/>
              </a:rPr>
              <a:t>Enter Notes here.</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4" name="Shape 61"/>
          <p:cNvSpPr/>
          <p:nvPr/>
        </p:nvSpPr>
        <p:spPr>
          <a:xfrm>
            <a:off x="209143" y="4186921"/>
            <a:ext cx="1920240" cy="464694"/>
          </a:xfrm>
          <a:prstGeom prst="rect">
            <a:avLst/>
          </a:prstGeom>
          <a:solidFill>
            <a:srgbClr val="F8F9FA"/>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Project or Initiative Name</a:t>
            </a:r>
          </a:p>
        </p:txBody>
      </p:sp>
      <p:sp>
        <p:nvSpPr>
          <p:cNvPr id="65" name="Shape 62"/>
          <p:cNvSpPr/>
          <p:nvPr/>
        </p:nvSpPr>
        <p:spPr>
          <a:xfrm>
            <a:off x="2129383" y="4186921"/>
            <a:ext cx="658368" cy="464694"/>
          </a:xfrm>
          <a:prstGeom prst="rect">
            <a:avLst/>
          </a:prstGeom>
          <a:solidFill>
            <a:srgbClr val="F8F9FA"/>
          </a:solidFill>
          <a:ln w="6350">
            <a:solidFill>
              <a:srgbClr val="E0E0E0"/>
            </a:solidFill>
            <a:prstDash val="solid"/>
          </a:ln>
        </p:spPr>
        <p:txBody>
          <a:bodyPr/>
          <a:lstStyle/>
          <a:p>
            <a:pPr algn="ct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R</a:t>
            </a:r>
            <a:endParaRPr lang="en-US" dirty="0"/>
          </a:p>
        </p:txBody>
      </p:sp>
      <p:sp>
        <p:nvSpPr>
          <p:cNvPr id="66" name="Shape 63"/>
          <p:cNvSpPr/>
          <p:nvPr/>
        </p:nvSpPr>
        <p:spPr>
          <a:xfrm>
            <a:off x="2787751" y="4186921"/>
            <a:ext cx="960120" cy="464694"/>
          </a:xfrm>
          <a:prstGeom prst="rect">
            <a:avLst/>
          </a:prstGeom>
          <a:solidFill>
            <a:srgbClr val="F8F9FA"/>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999999"/>
                </a:solidFill>
                <a:effectLst/>
                <a:uLnTx/>
                <a:uFillTx/>
                <a:latin typeface="Calibri" panose="020F0502020204030204"/>
                <a:ea typeface="+mn-ea"/>
                <a:cs typeface="+mn-cs"/>
              </a:rPr>
              <a:t>Defer</a:t>
            </a:r>
          </a:p>
        </p:txBody>
      </p:sp>
      <p:sp>
        <p:nvSpPr>
          <p:cNvPr id="67" name="Shape 64"/>
          <p:cNvSpPr/>
          <p:nvPr/>
        </p:nvSpPr>
        <p:spPr>
          <a:xfrm>
            <a:off x="3747871" y="4186921"/>
            <a:ext cx="1417320" cy="464694"/>
          </a:xfrm>
          <a:prstGeom prst="rect">
            <a:avLst/>
          </a:prstGeom>
          <a:solidFill>
            <a:srgbClr val="F8F9FA"/>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Co-Leader Name</a:t>
            </a:r>
            <a:b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Co-Leader Name</a:t>
            </a:r>
          </a:p>
        </p:txBody>
      </p:sp>
      <p:sp>
        <p:nvSpPr>
          <p:cNvPr id="68" name="Shape 65"/>
          <p:cNvSpPr/>
          <p:nvPr/>
        </p:nvSpPr>
        <p:spPr>
          <a:xfrm>
            <a:off x="5165191" y="4186921"/>
            <a:ext cx="868680" cy="464694"/>
          </a:xfrm>
          <a:prstGeom prst="rect">
            <a:avLst/>
          </a:prstGeom>
          <a:solidFill>
            <a:srgbClr val="F8F9FA"/>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6-25-2027</a:t>
            </a:r>
          </a:p>
        </p:txBody>
      </p:sp>
      <p:sp>
        <p:nvSpPr>
          <p:cNvPr id="69" name="Shape 66"/>
          <p:cNvSpPr/>
          <p:nvPr/>
        </p:nvSpPr>
        <p:spPr>
          <a:xfrm>
            <a:off x="6033871" y="4186921"/>
            <a:ext cx="868680" cy="464694"/>
          </a:xfrm>
          <a:prstGeom prst="rect">
            <a:avLst/>
          </a:prstGeom>
          <a:solidFill>
            <a:srgbClr val="F8F9FA"/>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B9913A"/>
                </a:solidFill>
                <a:effectLst/>
                <a:uLnTx/>
                <a:uFillTx/>
                <a:latin typeface="Calibri" panose="020F0502020204030204"/>
                <a:ea typeface="+mn-ea"/>
                <a:cs typeface="+mn-cs"/>
              </a:rPr>
              <a:t>Completed</a:t>
            </a:r>
          </a:p>
        </p:txBody>
      </p:sp>
      <p:sp>
        <p:nvSpPr>
          <p:cNvPr id="70" name="Shape 67"/>
          <p:cNvSpPr/>
          <p:nvPr/>
        </p:nvSpPr>
        <p:spPr>
          <a:xfrm>
            <a:off x="6902551" y="4186921"/>
            <a:ext cx="1947672" cy="464694"/>
          </a:xfrm>
          <a:prstGeom prst="rect">
            <a:avLst/>
          </a:prstGeom>
          <a:solidFill>
            <a:srgbClr val="F8F9FA"/>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panose="020F0502020204030204"/>
                <a:ea typeface="+mn-ea"/>
                <a:cs typeface="+mn-cs"/>
              </a:rPr>
              <a:t>Enter Notes here.</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8" name="Text 75"/>
          <p:cNvSpPr/>
          <p:nvPr/>
        </p:nvSpPr>
        <p:spPr>
          <a:xfrm>
            <a:off x="336505" y="4737738"/>
            <a:ext cx="832104" cy="164592"/>
          </a:xfrm>
          <a:prstGeom prst="rect">
            <a:avLst/>
          </a:prstGeom>
          <a:noFill/>
          <a:ln/>
        </p:spPr>
        <p:txBody>
          <a:bodyPr wrap="square" lIns="0" tIns="0" rIns="0" bIns="0" rtlCol="0" anchor="ctr"/>
          <a:lstStyle/>
          <a:p>
            <a:pPr marL="0" indent="0">
              <a:buNone/>
            </a:pPr>
            <a:r>
              <a:rPr lang="en-US" sz="900" b="1" dirty="0">
                <a:solidFill>
                  <a:srgbClr val="1A2744"/>
                </a:solidFill>
                <a:latin typeface="Calibri" pitchFamily="34" charset="0"/>
                <a:ea typeface="Calibri" pitchFamily="34" charset="-122"/>
                <a:cs typeface="Calibri" pitchFamily="34" charset="-120"/>
              </a:rPr>
              <a:t>Priority Tiers:</a:t>
            </a:r>
            <a:endParaRPr lang="en-US" sz="900" dirty="0"/>
          </a:p>
        </p:txBody>
      </p:sp>
      <p:sp>
        <p:nvSpPr>
          <p:cNvPr id="79" name="Shape 76"/>
          <p:cNvSpPr/>
          <p:nvPr/>
        </p:nvSpPr>
        <p:spPr>
          <a:xfrm>
            <a:off x="1168608" y="4752726"/>
            <a:ext cx="133365" cy="131316"/>
          </a:xfrm>
          <a:prstGeom prst="rect">
            <a:avLst/>
          </a:prstGeom>
          <a:solidFill>
            <a:srgbClr val="2E7D4F"/>
          </a:solidFill>
          <a:ln w="12700">
            <a:solidFill>
              <a:srgbClr val="2E7D4F"/>
            </a:solidFill>
            <a:prstDash val="solid"/>
          </a:ln>
        </p:spPr>
        <p:txBody>
          <a:bodyPr/>
          <a:lstStyle/>
          <a:p>
            <a:endParaRPr lang="en-US"/>
          </a:p>
        </p:txBody>
      </p:sp>
      <p:sp>
        <p:nvSpPr>
          <p:cNvPr id="80" name="Text 77"/>
          <p:cNvSpPr/>
          <p:nvPr/>
        </p:nvSpPr>
        <p:spPr>
          <a:xfrm>
            <a:off x="1333201" y="4734438"/>
            <a:ext cx="622961" cy="164592"/>
          </a:xfrm>
          <a:prstGeom prst="rect">
            <a:avLst/>
          </a:prstGeom>
          <a:noFill/>
          <a:ln/>
        </p:spPr>
        <p:txBody>
          <a:bodyPr wrap="square" lIns="0" tIns="0" rIns="0" bIns="0" rtlCol="0" anchor="ctr"/>
          <a:lstStyle/>
          <a:p>
            <a:pPr marL="0" indent="0">
              <a:buNone/>
            </a:pPr>
            <a:r>
              <a:rPr lang="en-US" sz="900" dirty="0">
                <a:solidFill>
                  <a:srgbClr val="444444"/>
                </a:solidFill>
                <a:latin typeface="Calibri" pitchFamily="34" charset="0"/>
                <a:ea typeface="Calibri" pitchFamily="34" charset="-122"/>
                <a:cs typeface="Calibri" pitchFamily="34" charset="-120"/>
              </a:rPr>
              <a:t>Quick Win</a:t>
            </a:r>
            <a:endParaRPr lang="en-US" sz="900" dirty="0"/>
          </a:p>
        </p:txBody>
      </p:sp>
      <p:sp>
        <p:nvSpPr>
          <p:cNvPr id="81" name="Shape 78"/>
          <p:cNvSpPr/>
          <p:nvPr/>
        </p:nvSpPr>
        <p:spPr>
          <a:xfrm>
            <a:off x="1987389" y="4756026"/>
            <a:ext cx="136957" cy="128016"/>
          </a:xfrm>
          <a:prstGeom prst="rect">
            <a:avLst/>
          </a:prstGeom>
          <a:solidFill>
            <a:srgbClr val="4A90C2"/>
          </a:solidFill>
          <a:ln w="12700">
            <a:solidFill>
              <a:srgbClr val="4A90C2"/>
            </a:solidFill>
            <a:prstDash val="solid"/>
          </a:ln>
        </p:spPr>
        <p:txBody>
          <a:bodyPr/>
          <a:lstStyle/>
          <a:p>
            <a:endParaRPr lang="en-US"/>
          </a:p>
        </p:txBody>
      </p:sp>
      <p:sp>
        <p:nvSpPr>
          <p:cNvPr id="82" name="Text 79"/>
          <p:cNvSpPr/>
          <p:nvPr/>
        </p:nvSpPr>
        <p:spPr>
          <a:xfrm>
            <a:off x="2151982" y="4737738"/>
            <a:ext cx="1076090" cy="164592"/>
          </a:xfrm>
          <a:prstGeom prst="rect">
            <a:avLst/>
          </a:prstGeom>
          <a:noFill/>
          <a:ln/>
        </p:spPr>
        <p:txBody>
          <a:bodyPr wrap="square" lIns="0" tIns="0" rIns="0" bIns="0" rtlCol="0" anchor="ctr"/>
          <a:lstStyle/>
          <a:p>
            <a:pPr marL="0" indent="0">
              <a:buNone/>
            </a:pPr>
            <a:r>
              <a:rPr lang="en-US" sz="900" dirty="0">
                <a:solidFill>
                  <a:srgbClr val="444444"/>
                </a:solidFill>
                <a:latin typeface="Calibri" pitchFamily="34" charset="0"/>
                <a:ea typeface="Calibri" pitchFamily="34" charset="-122"/>
                <a:cs typeface="Calibri" pitchFamily="34" charset="-120"/>
              </a:rPr>
              <a:t>Strategic Bet</a:t>
            </a:r>
            <a:endParaRPr lang="en-US" sz="900" dirty="0"/>
          </a:p>
        </p:txBody>
      </p:sp>
      <p:sp>
        <p:nvSpPr>
          <p:cNvPr id="83" name="Shape 80"/>
          <p:cNvSpPr/>
          <p:nvPr/>
        </p:nvSpPr>
        <p:spPr>
          <a:xfrm>
            <a:off x="2898078" y="4756026"/>
            <a:ext cx="128016" cy="128016"/>
          </a:xfrm>
          <a:prstGeom prst="rect">
            <a:avLst/>
          </a:prstGeom>
          <a:solidFill>
            <a:srgbClr val="999999"/>
          </a:solidFill>
          <a:ln w="12700">
            <a:solidFill>
              <a:srgbClr val="999999"/>
            </a:solidFill>
            <a:prstDash val="solid"/>
          </a:ln>
        </p:spPr>
        <p:txBody>
          <a:bodyPr/>
          <a:lstStyle/>
          <a:p>
            <a:endParaRPr lang="en-US"/>
          </a:p>
        </p:txBody>
      </p:sp>
      <p:sp>
        <p:nvSpPr>
          <p:cNvPr id="84" name="Text 81"/>
          <p:cNvSpPr/>
          <p:nvPr/>
        </p:nvSpPr>
        <p:spPr>
          <a:xfrm>
            <a:off x="3051446" y="4734438"/>
            <a:ext cx="408524" cy="164592"/>
          </a:xfrm>
          <a:prstGeom prst="rect">
            <a:avLst/>
          </a:prstGeom>
          <a:noFill/>
          <a:ln/>
        </p:spPr>
        <p:txBody>
          <a:bodyPr wrap="square" lIns="0" tIns="0" rIns="0" bIns="0" rtlCol="0" anchor="ctr"/>
          <a:lstStyle/>
          <a:p>
            <a:pPr marL="0" indent="0">
              <a:buNone/>
            </a:pPr>
            <a:r>
              <a:rPr lang="en-US" sz="900" dirty="0">
                <a:solidFill>
                  <a:srgbClr val="444444"/>
                </a:solidFill>
                <a:latin typeface="Calibri" pitchFamily="34" charset="0"/>
                <a:ea typeface="Calibri" pitchFamily="34" charset="-122"/>
                <a:cs typeface="Calibri" pitchFamily="34" charset="-120"/>
              </a:rPr>
              <a:t>Defer</a:t>
            </a:r>
            <a:endParaRPr lang="en-US" sz="900" dirty="0"/>
          </a:p>
        </p:txBody>
      </p:sp>
      <p:pic>
        <p:nvPicPr>
          <p:cNvPr id="85" name="Image 0">
            <a:hlinkClick r:id="rId3"/>
            <a:extLst>
              <a:ext uri="{FF2B5EF4-FFF2-40B4-BE49-F238E27FC236}">
                <a16:creationId xmlns:a16="http://schemas.microsoft.com/office/drawing/2014/main" id="{D93D1910-CADE-3BAA-D704-099B90BC64F9}"/>
              </a:ext>
            </a:extLst>
          </p:cNvPr>
          <p:cNvPicPr>
            <a:picLocks noChangeAspect="1"/>
          </p:cNvPicPr>
          <p:nvPr/>
        </p:nvPicPr>
        <p:blipFill>
          <a:blip r:embed="rId4"/>
          <a:srcRect/>
          <a:stretch/>
        </p:blipFill>
        <p:spPr>
          <a:xfrm>
            <a:off x="7137219" y="219169"/>
            <a:ext cx="1878197" cy="265157"/>
          </a:xfrm>
          <a:prstGeom prst="rect">
            <a:avLst/>
          </a:prstGeom>
        </p:spPr>
      </p:pic>
      <p:sp>
        <p:nvSpPr>
          <p:cNvPr id="86" name="Text 75">
            <a:extLst>
              <a:ext uri="{FF2B5EF4-FFF2-40B4-BE49-F238E27FC236}">
                <a16:creationId xmlns:a16="http://schemas.microsoft.com/office/drawing/2014/main" id="{C8BF4A9D-86C1-4359-6E33-C56F3BE95901}"/>
              </a:ext>
            </a:extLst>
          </p:cNvPr>
          <p:cNvSpPr/>
          <p:nvPr/>
        </p:nvSpPr>
        <p:spPr>
          <a:xfrm>
            <a:off x="5353489" y="4737738"/>
            <a:ext cx="489597" cy="170734"/>
          </a:xfrm>
          <a:prstGeom prst="rect">
            <a:avLst/>
          </a:prstGeom>
          <a:noFill/>
          <a:ln/>
        </p:spPr>
        <p:txBody>
          <a:bodyPr wrap="square" lIns="0" tIns="0" rIns="0" bIns="0" rtlCol="0" anchor="ctr"/>
          <a:lstStyle/>
          <a:p>
            <a:pPr marL="0" indent="0">
              <a:buNone/>
            </a:pPr>
            <a:r>
              <a:rPr lang="en-US" sz="900" b="1" dirty="0">
                <a:solidFill>
                  <a:srgbClr val="1A2744"/>
                </a:solidFill>
                <a:latin typeface="Calibri" pitchFamily="34" charset="0"/>
                <a:ea typeface="Calibri" pitchFamily="34" charset="-122"/>
                <a:cs typeface="Calibri" pitchFamily="34" charset="-120"/>
              </a:rPr>
              <a:t>Status:</a:t>
            </a:r>
            <a:endParaRPr lang="en-US" sz="900" dirty="0"/>
          </a:p>
        </p:txBody>
      </p:sp>
      <p:sp>
        <p:nvSpPr>
          <p:cNvPr id="87" name="Shape 76">
            <a:extLst>
              <a:ext uri="{FF2B5EF4-FFF2-40B4-BE49-F238E27FC236}">
                <a16:creationId xmlns:a16="http://schemas.microsoft.com/office/drawing/2014/main" id="{3AC6C501-ED46-F8E8-717C-857E97704FD4}"/>
              </a:ext>
            </a:extLst>
          </p:cNvPr>
          <p:cNvSpPr/>
          <p:nvPr/>
        </p:nvSpPr>
        <p:spPr>
          <a:xfrm>
            <a:off x="5843086" y="4752726"/>
            <a:ext cx="133365" cy="131316"/>
          </a:xfrm>
          <a:prstGeom prst="rect">
            <a:avLst/>
          </a:prstGeom>
          <a:solidFill>
            <a:srgbClr val="999999"/>
          </a:solidFill>
          <a:ln w="12700">
            <a:solidFill>
              <a:srgbClr val="2E7D4F"/>
            </a:solidFill>
            <a:prstDash val="solid"/>
          </a:ln>
        </p:spPr>
        <p:txBody>
          <a:bodyPr/>
          <a:lstStyle/>
          <a:p>
            <a:endParaRPr lang="en-US"/>
          </a:p>
        </p:txBody>
      </p:sp>
      <p:sp>
        <p:nvSpPr>
          <p:cNvPr id="88" name="Text 77">
            <a:extLst>
              <a:ext uri="{FF2B5EF4-FFF2-40B4-BE49-F238E27FC236}">
                <a16:creationId xmlns:a16="http://schemas.microsoft.com/office/drawing/2014/main" id="{21CB549B-04A0-DE3D-2F98-EEDE519145BC}"/>
              </a:ext>
            </a:extLst>
          </p:cNvPr>
          <p:cNvSpPr/>
          <p:nvPr/>
        </p:nvSpPr>
        <p:spPr>
          <a:xfrm>
            <a:off x="6007679" y="4734438"/>
            <a:ext cx="622961" cy="164592"/>
          </a:xfrm>
          <a:prstGeom prst="rect">
            <a:avLst/>
          </a:prstGeom>
          <a:noFill/>
          <a:ln/>
        </p:spPr>
        <p:txBody>
          <a:bodyPr wrap="square" lIns="0" tIns="0" rIns="0" bIns="0" rtlCol="0" anchor="ctr"/>
          <a:lstStyle/>
          <a:p>
            <a:pPr marL="0" indent="0">
              <a:buNone/>
            </a:pPr>
            <a:r>
              <a:rPr lang="en-US" sz="900" dirty="0">
                <a:solidFill>
                  <a:srgbClr val="444444"/>
                </a:solidFill>
                <a:latin typeface="Calibri" pitchFamily="34" charset="0"/>
                <a:ea typeface="Calibri" pitchFamily="34" charset="-122"/>
                <a:cs typeface="Calibri" pitchFamily="34" charset="-120"/>
              </a:rPr>
              <a:t>Not Started</a:t>
            </a:r>
            <a:endParaRPr lang="en-US" sz="900" dirty="0"/>
          </a:p>
        </p:txBody>
      </p:sp>
      <p:sp>
        <p:nvSpPr>
          <p:cNvPr id="89" name="Shape 78">
            <a:extLst>
              <a:ext uri="{FF2B5EF4-FFF2-40B4-BE49-F238E27FC236}">
                <a16:creationId xmlns:a16="http://schemas.microsoft.com/office/drawing/2014/main" id="{3DEC408A-CFF0-E99D-672D-22B8B65C8DA8}"/>
              </a:ext>
            </a:extLst>
          </p:cNvPr>
          <p:cNvSpPr/>
          <p:nvPr/>
        </p:nvSpPr>
        <p:spPr>
          <a:xfrm>
            <a:off x="6661867" y="4756026"/>
            <a:ext cx="136957" cy="128016"/>
          </a:xfrm>
          <a:prstGeom prst="rect">
            <a:avLst/>
          </a:prstGeom>
          <a:solidFill>
            <a:srgbClr val="2E7D4F"/>
          </a:solidFill>
          <a:ln w="12700">
            <a:solidFill>
              <a:srgbClr val="4A90C2"/>
            </a:solidFill>
            <a:prstDash val="solid"/>
          </a:ln>
        </p:spPr>
        <p:txBody>
          <a:bodyPr/>
          <a:lstStyle/>
          <a:p>
            <a:endParaRPr lang="en-US"/>
          </a:p>
        </p:txBody>
      </p:sp>
      <p:sp>
        <p:nvSpPr>
          <p:cNvPr id="90" name="Text 79">
            <a:extLst>
              <a:ext uri="{FF2B5EF4-FFF2-40B4-BE49-F238E27FC236}">
                <a16:creationId xmlns:a16="http://schemas.microsoft.com/office/drawing/2014/main" id="{53F59668-6541-8B73-DD51-F0119486DF49}"/>
              </a:ext>
            </a:extLst>
          </p:cNvPr>
          <p:cNvSpPr/>
          <p:nvPr/>
        </p:nvSpPr>
        <p:spPr>
          <a:xfrm>
            <a:off x="6826460" y="4737738"/>
            <a:ext cx="1076090" cy="164592"/>
          </a:xfrm>
          <a:prstGeom prst="rect">
            <a:avLst/>
          </a:prstGeom>
          <a:noFill/>
          <a:ln/>
        </p:spPr>
        <p:txBody>
          <a:bodyPr wrap="square" lIns="0" tIns="0" rIns="0" bIns="0" rtlCol="0" anchor="ctr"/>
          <a:lstStyle/>
          <a:p>
            <a:pPr marL="0" indent="0">
              <a:buNone/>
            </a:pPr>
            <a:r>
              <a:rPr lang="en-US" sz="900" dirty="0">
                <a:solidFill>
                  <a:srgbClr val="444444"/>
                </a:solidFill>
                <a:latin typeface="Calibri" pitchFamily="34" charset="0"/>
                <a:ea typeface="Calibri" pitchFamily="34" charset="-122"/>
                <a:cs typeface="Calibri" pitchFamily="34" charset="-120"/>
              </a:rPr>
              <a:t>On Time</a:t>
            </a:r>
            <a:endParaRPr lang="en-US" sz="900" dirty="0"/>
          </a:p>
        </p:txBody>
      </p:sp>
      <p:sp>
        <p:nvSpPr>
          <p:cNvPr id="91" name="Shape 80">
            <a:extLst>
              <a:ext uri="{FF2B5EF4-FFF2-40B4-BE49-F238E27FC236}">
                <a16:creationId xmlns:a16="http://schemas.microsoft.com/office/drawing/2014/main" id="{6BA4D1A2-0CEC-8C9C-8C89-8884D5F80290}"/>
              </a:ext>
            </a:extLst>
          </p:cNvPr>
          <p:cNvSpPr/>
          <p:nvPr/>
        </p:nvSpPr>
        <p:spPr>
          <a:xfrm>
            <a:off x="7340658" y="4756026"/>
            <a:ext cx="128016" cy="128016"/>
          </a:xfrm>
          <a:prstGeom prst="rect">
            <a:avLst/>
          </a:prstGeom>
          <a:solidFill>
            <a:srgbClr val="FF0000"/>
          </a:solidFill>
          <a:ln w="12700">
            <a:solidFill>
              <a:srgbClr val="999999"/>
            </a:solidFill>
            <a:prstDash val="solid"/>
          </a:ln>
        </p:spPr>
        <p:txBody>
          <a:bodyPr/>
          <a:lstStyle/>
          <a:p>
            <a:endParaRPr lang="en-US"/>
          </a:p>
        </p:txBody>
      </p:sp>
      <p:sp>
        <p:nvSpPr>
          <p:cNvPr id="92" name="Text 81">
            <a:extLst>
              <a:ext uri="{FF2B5EF4-FFF2-40B4-BE49-F238E27FC236}">
                <a16:creationId xmlns:a16="http://schemas.microsoft.com/office/drawing/2014/main" id="{7AA595FA-79E8-C9D4-F04F-8413A71C336E}"/>
              </a:ext>
            </a:extLst>
          </p:cNvPr>
          <p:cNvSpPr/>
          <p:nvPr/>
        </p:nvSpPr>
        <p:spPr>
          <a:xfrm>
            <a:off x="7494026" y="4734438"/>
            <a:ext cx="408524" cy="164592"/>
          </a:xfrm>
          <a:prstGeom prst="rect">
            <a:avLst/>
          </a:prstGeom>
          <a:noFill/>
          <a:ln/>
        </p:spPr>
        <p:txBody>
          <a:bodyPr wrap="square" lIns="0" tIns="0" rIns="0" bIns="0" rtlCol="0" anchor="ctr"/>
          <a:lstStyle/>
          <a:p>
            <a:pPr marL="0" indent="0">
              <a:buNone/>
            </a:pPr>
            <a:r>
              <a:rPr lang="en-US" sz="900" dirty="0">
                <a:solidFill>
                  <a:srgbClr val="444444"/>
                </a:solidFill>
                <a:latin typeface="Calibri" pitchFamily="34" charset="0"/>
                <a:ea typeface="Calibri" pitchFamily="34" charset="-122"/>
                <a:cs typeface="Calibri" pitchFamily="34" charset="-120"/>
              </a:rPr>
              <a:t>Delayed</a:t>
            </a:r>
            <a:endParaRPr lang="en-US" sz="900" dirty="0"/>
          </a:p>
        </p:txBody>
      </p:sp>
      <p:sp>
        <p:nvSpPr>
          <p:cNvPr id="100" name="Shape 80">
            <a:extLst>
              <a:ext uri="{FF2B5EF4-FFF2-40B4-BE49-F238E27FC236}">
                <a16:creationId xmlns:a16="http://schemas.microsoft.com/office/drawing/2014/main" id="{11BF735C-C537-84AC-38EC-90AC7AEFD05F}"/>
              </a:ext>
            </a:extLst>
          </p:cNvPr>
          <p:cNvSpPr/>
          <p:nvPr/>
        </p:nvSpPr>
        <p:spPr>
          <a:xfrm>
            <a:off x="8023533" y="4756026"/>
            <a:ext cx="128016" cy="128016"/>
          </a:xfrm>
          <a:prstGeom prst="rect">
            <a:avLst/>
          </a:prstGeom>
          <a:solidFill>
            <a:schemeClr val="accent4">
              <a:lumMod val="60000"/>
              <a:lumOff val="40000"/>
            </a:schemeClr>
          </a:solidFill>
          <a:ln w="12700">
            <a:solidFill>
              <a:srgbClr val="999999"/>
            </a:solidFill>
            <a:prstDash val="solid"/>
          </a:ln>
        </p:spPr>
        <p:txBody>
          <a:bodyPr/>
          <a:lstStyle/>
          <a:p>
            <a:endParaRPr lang="en-US"/>
          </a:p>
        </p:txBody>
      </p:sp>
      <p:sp>
        <p:nvSpPr>
          <p:cNvPr id="101" name="Text 81">
            <a:extLst>
              <a:ext uri="{FF2B5EF4-FFF2-40B4-BE49-F238E27FC236}">
                <a16:creationId xmlns:a16="http://schemas.microsoft.com/office/drawing/2014/main" id="{3F6DE779-9AA1-240A-89E7-D5A6DCBFF2CB}"/>
              </a:ext>
            </a:extLst>
          </p:cNvPr>
          <p:cNvSpPr/>
          <p:nvPr/>
        </p:nvSpPr>
        <p:spPr>
          <a:xfrm>
            <a:off x="8176901" y="4734438"/>
            <a:ext cx="622960" cy="167892"/>
          </a:xfrm>
          <a:prstGeom prst="rect">
            <a:avLst/>
          </a:prstGeom>
          <a:noFill/>
          <a:ln/>
        </p:spPr>
        <p:txBody>
          <a:bodyPr wrap="square" lIns="0" tIns="0" rIns="0" bIns="0" rtlCol="0" anchor="ctr"/>
          <a:lstStyle/>
          <a:p>
            <a:pPr marL="0" indent="0">
              <a:buNone/>
            </a:pPr>
            <a:r>
              <a:rPr lang="en-US" sz="900" dirty="0">
                <a:solidFill>
                  <a:srgbClr val="444444"/>
                </a:solidFill>
                <a:latin typeface="Calibri" pitchFamily="34" charset="0"/>
                <a:ea typeface="Calibri" pitchFamily="34" charset="-122"/>
                <a:cs typeface="Calibri" pitchFamily="34" charset="-120"/>
              </a:rPr>
              <a:t>Completed</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A2744"/>
          </a:solidFill>
          <a:ln w="12700">
            <a:solidFill>
              <a:srgbClr val="1A2744"/>
            </a:solidFill>
            <a:prstDash val="solid"/>
          </a:ln>
        </p:spPr>
        <p:txBody>
          <a:bodyPr/>
          <a:lstStyle/>
          <a:p>
            <a:endParaRPr lang="en-US"/>
          </a:p>
        </p:txBody>
      </p:sp>
      <p:sp>
        <p:nvSpPr>
          <p:cNvPr id="3" name="Shape 1"/>
          <p:cNvSpPr/>
          <p:nvPr/>
        </p:nvSpPr>
        <p:spPr>
          <a:xfrm>
            <a:off x="0" y="594360"/>
            <a:ext cx="9144000" cy="45720"/>
          </a:xfrm>
          <a:prstGeom prst="rect">
            <a:avLst/>
          </a:prstGeom>
          <a:solidFill>
            <a:srgbClr val="B9913A"/>
          </a:solidFill>
          <a:ln w="12700">
            <a:solidFill>
              <a:srgbClr val="B9913A"/>
            </a:solidFill>
            <a:prstDash val="solid"/>
          </a:ln>
        </p:spPr>
        <p:txBody>
          <a:bodyPr/>
          <a:lstStyle/>
          <a:p>
            <a:endParaRPr lang="en-US"/>
          </a:p>
        </p:txBody>
      </p:sp>
      <p:sp>
        <p:nvSpPr>
          <p:cNvPr id="4" name="Text 2"/>
          <p:cNvSpPr/>
          <p:nvPr/>
        </p:nvSpPr>
        <p:spPr>
          <a:xfrm>
            <a:off x="274320" y="73152"/>
            <a:ext cx="7132320" cy="457200"/>
          </a:xfrm>
          <a:prstGeom prst="rect">
            <a:avLst/>
          </a:prstGeom>
          <a:noFill/>
          <a:ln/>
        </p:spPr>
        <p:txBody>
          <a:bodyPr wrap="square" lIns="0" tIns="0" rIns="0" bIns="0" rtlCol="0" anchor="ctr"/>
          <a:lstStyle/>
          <a:p>
            <a:pPr marL="0" indent="0">
              <a:buNone/>
            </a:pPr>
            <a:r>
              <a:rPr lang="en-US" sz="240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Communication Strategy</a:t>
            </a:r>
            <a:endParaRPr lang="en-US"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ext 3"/>
          <p:cNvSpPr/>
          <p:nvPr/>
        </p:nvSpPr>
        <p:spPr>
          <a:xfrm>
            <a:off x="274320" y="694944"/>
            <a:ext cx="8595360" cy="256032"/>
          </a:xfrm>
          <a:prstGeom prst="rect">
            <a:avLst/>
          </a:prstGeom>
          <a:noFill/>
          <a:ln/>
        </p:spPr>
        <p:txBody>
          <a:bodyPr wrap="square" lIns="0" tIns="0" rIns="0" bIns="0" rtlCol="0" anchor="ctr"/>
          <a:lstStyle/>
          <a:p>
            <a:pPr marL="0" indent="0">
              <a:buNone/>
            </a:pPr>
            <a:r>
              <a:rPr lang="en-US" sz="1100" i="1" dirty="0">
                <a:solidFill>
                  <a:srgbClr val="666666"/>
                </a:solidFill>
                <a:latin typeface="Calibri" pitchFamily="34" charset="0"/>
                <a:ea typeface="Calibri" pitchFamily="34" charset="-122"/>
                <a:cs typeface="Calibri" pitchFamily="34" charset="-120"/>
              </a:rPr>
              <a:t>Schedule your key stakeholder meetings and agree on a day/time and frequency that keeps everyone informed without creating unnecessary meetings.</a:t>
            </a:r>
            <a:endParaRPr lang="en-US" sz="1100" dirty="0"/>
          </a:p>
        </p:txBody>
      </p:sp>
      <p:sp>
        <p:nvSpPr>
          <p:cNvPr id="8" name="Text 5"/>
          <p:cNvSpPr/>
          <p:nvPr/>
        </p:nvSpPr>
        <p:spPr>
          <a:xfrm>
            <a:off x="274320" y="950976"/>
            <a:ext cx="8595360" cy="274320"/>
          </a:xfrm>
          <a:prstGeom prst="rect">
            <a:avLst/>
          </a:prstGeom>
          <a:noFill/>
          <a:ln/>
        </p:spPr>
        <p:txBody>
          <a:bodyPr wrap="square" lIns="0" tIns="0" rIns="0" bIns="0" rtlCol="0" anchor="ctr"/>
          <a:lstStyle/>
          <a:p>
            <a:pPr marL="0" indent="0">
              <a:buNone/>
            </a:pPr>
            <a:r>
              <a:rPr lang="en-US" sz="1000" i="1" dirty="0">
                <a:solidFill>
                  <a:srgbClr val="555555"/>
                </a:solidFill>
                <a:latin typeface="Calibri" pitchFamily="34" charset="0"/>
                <a:ea typeface="Calibri" pitchFamily="34" charset="-122"/>
                <a:cs typeface="Calibri" pitchFamily="34" charset="-120"/>
              </a:rPr>
              <a:t>Identify the key people connected to or potentially impacted by your initiatives. Reach out and suggest a short recurring check-in. When there is nothing meaningful to report, offer to cancel ahead of time to be respectful of their time. Add other meetings with key partners that not initiated by you for a more complete list.</a:t>
            </a:r>
            <a:endParaRPr lang="en-US" sz="1000" dirty="0"/>
          </a:p>
        </p:txBody>
      </p:sp>
      <p:sp>
        <p:nvSpPr>
          <p:cNvPr id="9" name="Shape 6"/>
          <p:cNvSpPr/>
          <p:nvPr/>
        </p:nvSpPr>
        <p:spPr>
          <a:xfrm>
            <a:off x="201168" y="1298448"/>
            <a:ext cx="1737360" cy="329184"/>
          </a:xfrm>
          <a:prstGeom prst="rect">
            <a:avLst/>
          </a:prstGeom>
          <a:solidFill>
            <a:srgbClr val="6B4C9A"/>
          </a:solidFill>
          <a:ln w="12700">
            <a:solidFill>
              <a:srgbClr val="6B4C9A"/>
            </a:solidFill>
            <a:prstDash val="solid"/>
          </a:ln>
        </p:spPr>
        <p:txBody>
          <a:bodyPr/>
          <a:lstStyle/>
          <a:p>
            <a:endParaRPr lang="en-US"/>
          </a:p>
        </p:txBody>
      </p:sp>
      <p:sp>
        <p:nvSpPr>
          <p:cNvPr id="10" name="Text 7"/>
          <p:cNvSpPr/>
          <p:nvPr/>
        </p:nvSpPr>
        <p:spPr>
          <a:xfrm>
            <a:off x="201168" y="1298448"/>
            <a:ext cx="1737360" cy="32918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Stakeholder Name</a:t>
            </a:r>
            <a:endParaRPr lang="en-US" sz="900" dirty="0"/>
          </a:p>
        </p:txBody>
      </p:sp>
      <p:sp>
        <p:nvSpPr>
          <p:cNvPr id="11" name="Shape 8"/>
          <p:cNvSpPr/>
          <p:nvPr/>
        </p:nvSpPr>
        <p:spPr>
          <a:xfrm>
            <a:off x="1938528" y="1298448"/>
            <a:ext cx="1554480" cy="329184"/>
          </a:xfrm>
          <a:prstGeom prst="rect">
            <a:avLst/>
          </a:prstGeom>
          <a:solidFill>
            <a:srgbClr val="6B4C9A"/>
          </a:solidFill>
          <a:ln w="12700">
            <a:solidFill>
              <a:srgbClr val="6B4C9A"/>
            </a:solidFill>
            <a:prstDash val="solid"/>
          </a:ln>
        </p:spPr>
        <p:txBody>
          <a:bodyPr/>
          <a:lstStyle/>
          <a:p>
            <a:endParaRPr lang="en-US"/>
          </a:p>
        </p:txBody>
      </p:sp>
      <p:sp>
        <p:nvSpPr>
          <p:cNvPr id="12" name="Text 9"/>
          <p:cNvSpPr/>
          <p:nvPr/>
        </p:nvSpPr>
        <p:spPr>
          <a:xfrm>
            <a:off x="1938528" y="1298448"/>
            <a:ext cx="1354687" cy="32918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Role / Department</a:t>
            </a:r>
            <a:endParaRPr lang="en-US" sz="900" dirty="0"/>
          </a:p>
        </p:txBody>
      </p:sp>
      <p:sp>
        <p:nvSpPr>
          <p:cNvPr id="13" name="Shape 10"/>
          <p:cNvSpPr/>
          <p:nvPr/>
        </p:nvSpPr>
        <p:spPr>
          <a:xfrm>
            <a:off x="3293215" y="1298448"/>
            <a:ext cx="1737360" cy="329184"/>
          </a:xfrm>
          <a:prstGeom prst="rect">
            <a:avLst/>
          </a:prstGeom>
          <a:solidFill>
            <a:srgbClr val="6B4C9A"/>
          </a:solidFill>
          <a:ln w="12700">
            <a:solidFill>
              <a:srgbClr val="6B4C9A"/>
            </a:solidFill>
            <a:prstDash val="solid"/>
          </a:ln>
        </p:spPr>
        <p:txBody>
          <a:bodyPr/>
          <a:lstStyle/>
          <a:p>
            <a:endParaRPr lang="en-US"/>
          </a:p>
        </p:txBody>
      </p:sp>
      <p:sp>
        <p:nvSpPr>
          <p:cNvPr id="14" name="Text 11"/>
          <p:cNvSpPr/>
          <p:nvPr/>
        </p:nvSpPr>
        <p:spPr>
          <a:xfrm>
            <a:off x="3293215" y="1298448"/>
            <a:ext cx="1737360" cy="32918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Key Consideration</a:t>
            </a:r>
            <a:endParaRPr lang="en-US" sz="900" dirty="0"/>
          </a:p>
        </p:txBody>
      </p:sp>
      <p:sp>
        <p:nvSpPr>
          <p:cNvPr id="15" name="Shape 12"/>
          <p:cNvSpPr/>
          <p:nvPr/>
        </p:nvSpPr>
        <p:spPr>
          <a:xfrm>
            <a:off x="5030575" y="1298448"/>
            <a:ext cx="749808" cy="329184"/>
          </a:xfrm>
          <a:prstGeom prst="rect">
            <a:avLst/>
          </a:prstGeom>
          <a:solidFill>
            <a:srgbClr val="6B4C9A"/>
          </a:solidFill>
          <a:ln w="12700">
            <a:solidFill>
              <a:srgbClr val="6B4C9A"/>
            </a:solidFill>
            <a:prstDash val="solid"/>
          </a:ln>
        </p:spPr>
        <p:txBody>
          <a:bodyPr/>
          <a:lstStyle/>
          <a:p>
            <a:endParaRPr lang="en-US"/>
          </a:p>
        </p:txBody>
      </p:sp>
      <p:sp>
        <p:nvSpPr>
          <p:cNvPr id="16" name="Text 13"/>
          <p:cNvSpPr/>
          <p:nvPr/>
        </p:nvSpPr>
        <p:spPr>
          <a:xfrm>
            <a:off x="5030575" y="1288445"/>
            <a:ext cx="749808" cy="32918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Frequency</a:t>
            </a:r>
            <a:endParaRPr lang="en-US" sz="900" dirty="0"/>
          </a:p>
        </p:txBody>
      </p:sp>
      <p:sp>
        <p:nvSpPr>
          <p:cNvPr id="17" name="Shape 14"/>
          <p:cNvSpPr/>
          <p:nvPr/>
        </p:nvSpPr>
        <p:spPr>
          <a:xfrm>
            <a:off x="5788839" y="1298448"/>
            <a:ext cx="1051560" cy="329184"/>
          </a:xfrm>
          <a:prstGeom prst="rect">
            <a:avLst/>
          </a:prstGeom>
          <a:solidFill>
            <a:srgbClr val="6B4C9A"/>
          </a:solidFill>
          <a:ln w="12700">
            <a:solidFill>
              <a:srgbClr val="6B4C9A"/>
            </a:solidFill>
            <a:prstDash val="solid"/>
          </a:ln>
        </p:spPr>
        <p:txBody>
          <a:bodyPr/>
          <a:lstStyle/>
          <a:p>
            <a:endParaRPr lang="en-US"/>
          </a:p>
        </p:txBody>
      </p:sp>
      <p:sp>
        <p:nvSpPr>
          <p:cNvPr id="18" name="Text 15"/>
          <p:cNvSpPr/>
          <p:nvPr/>
        </p:nvSpPr>
        <p:spPr>
          <a:xfrm>
            <a:off x="5797295" y="1298448"/>
            <a:ext cx="1051560" cy="32918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Day / Time</a:t>
            </a:r>
            <a:endParaRPr lang="en-US" sz="900" dirty="0"/>
          </a:p>
        </p:txBody>
      </p:sp>
      <p:sp>
        <p:nvSpPr>
          <p:cNvPr id="19" name="Shape 16"/>
          <p:cNvSpPr/>
          <p:nvPr/>
        </p:nvSpPr>
        <p:spPr>
          <a:xfrm>
            <a:off x="6848855" y="1298448"/>
            <a:ext cx="1051561" cy="329184"/>
          </a:xfrm>
          <a:prstGeom prst="rect">
            <a:avLst/>
          </a:prstGeom>
          <a:solidFill>
            <a:srgbClr val="6B4C9A"/>
          </a:solidFill>
          <a:ln w="12700">
            <a:solidFill>
              <a:srgbClr val="6B4C9A"/>
            </a:solidFill>
            <a:prstDash val="solid"/>
          </a:ln>
        </p:spPr>
        <p:txBody>
          <a:bodyPr/>
          <a:lstStyle/>
          <a:p>
            <a:endParaRPr lang="en-US"/>
          </a:p>
        </p:txBody>
      </p:sp>
      <p:sp>
        <p:nvSpPr>
          <p:cNvPr id="20" name="Text 17"/>
          <p:cNvSpPr/>
          <p:nvPr/>
        </p:nvSpPr>
        <p:spPr>
          <a:xfrm>
            <a:off x="7003960" y="1298448"/>
            <a:ext cx="749808" cy="32918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Owner</a:t>
            </a:r>
            <a:endParaRPr lang="en-US" sz="900" dirty="0"/>
          </a:p>
        </p:txBody>
      </p:sp>
      <p:sp>
        <p:nvSpPr>
          <p:cNvPr id="21" name="Shape 18"/>
          <p:cNvSpPr/>
          <p:nvPr/>
        </p:nvSpPr>
        <p:spPr>
          <a:xfrm>
            <a:off x="7900416" y="1298448"/>
            <a:ext cx="987552" cy="329184"/>
          </a:xfrm>
          <a:prstGeom prst="rect">
            <a:avLst/>
          </a:prstGeom>
          <a:solidFill>
            <a:srgbClr val="6B4C9A"/>
          </a:solidFill>
          <a:ln w="12700">
            <a:solidFill>
              <a:srgbClr val="6B4C9A"/>
            </a:solidFill>
            <a:prstDash val="solid"/>
          </a:ln>
        </p:spPr>
        <p:txBody>
          <a:bodyPr/>
          <a:lstStyle/>
          <a:p>
            <a:endParaRPr lang="en-US"/>
          </a:p>
        </p:txBody>
      </p:sp>
      <p:sp>
        <p:nvSpPr>
          <p:cNvPr id="22" name="Text 19"/>
          <p:cNvSpPr/>
          <p:nvPr/>
        </p:nvSpPr>
        <p:spPr>
          <a:xfrm>
            <a:off x="7900416" y="1298448"/>
            <a:ext cx="987552" cy="32918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Location</a:t>
            </a:r>
            <a:endParaRPr lang="en-US" sz="900" dirty="0"/>
          </a:p>
        </p:txBody>
      </p:sp>
      <p:sp>
        <p:nvSpPr>
          <p:cNvPr id="23" name="Shape 20"/>
          <p:cNvSpPr/>
          <p:nvPr/>
        </p:nvSpPr>
        <p:spPr>
          <a:xfrm>
            <a:off x="209624" y="1651626"/>
            <a:ext cx="1737360" cy="251632"/>
          </a:xfrm>
          <a:prstGeom prst="rect">
            <a:avLst/>
          </a:prstGeom>
          <a:solidFill>
            <a:srgbClr val="F8F8FC"/>
          </a:solidFill>
          <a:ln w="6350">
            <a:solidFill>
              <a:srgbClr val="E0E0E0"/>
            </a:solidFill>
            <a:prstDash val="solid"/>
          </a:ln>
        </p:spPr>
        <p:txBody>
          <a:bodyPr/>
          <a:lstStyle/>
          <a:p>
            <a:r>
              <a:rPr lang="en-US" sz="1000" dirty="0"/>
              <a:t>Stakeholder Name</a:t>
            </a:r>
          </a:p>
        </p:txBody>
      </p:sp>
      <p:sp>
        <p:nvSpPr>
          <p:cNvPr id="24" name="Shape 21"/>
          <p:cNvSpPr/>
          <p:nvPr/>
        </p:nvSpPr>
        <p:spPr>
          <a:xfrm>
            <a:off x="1946984" y="1651626"/>
            <a:ext cx="1354687" cy="251632"/>
          </a:xfrm>
          <a:prstGeom prst="rect">
            <a:avLst/>
          </a:prstGeom>
          <a:solidFill>
            <a:srgbClr val="F8F8FC"/>
          </a:solidFill>
          <a:ln w="6350">
            <a:solidFill>
              <a:srgbClr val="E0E0E0"/>
            </a:solidFill>
            <a:prstDash val="solid"/>
          </a:ln>
        </p:spPr>
        <p:txBody>
          <a:bodyPr/>
          <a:lstStyle/>
          <a:p>
            <a:r>
              <a:rPr lang="en-US" sz="1000" dirty="0"/>
              <a:t>Director, Technology</a:t>
            </a:r>
          </a:p>
        </p:txBody>
      </p:sp>
      <p:sp>
        <p:nvSpPr>
          <p:cNvPr id="25" name="Shape 22"/>
          <p:cNvSpPr/>
          <p:nvPr/>
        </p:nvSpPr>
        <p:spPr>
          <a:xfrm>
            <a:off x="3301671" y="1651626"/>
            <a:ext cx="1737360" cy="251632"/>
          </a:xfrm>
          <a:prstGeom prst="rect">
            <a:avLst/>
          </a:prstGeom>
          <a:solidFill>
            <a:srgbClr val="F8F8FC"/>
          </a:solidFill>
          <a:ln w="6350">
            <a:solidFill>
              <a:srgbClr val="E0E0E0"/>
            </a:solidFill>
            <a:prstDash val="solid"/>
          </a:ln>
        </p:spPr>
        <p:txBody>
          <a:bodyPr/>
          <a:lstStyle/>
          <a:p>
            <a:r>
              <a:rPr lang="en-US" sz="1000" dirty="0"/>
              <a:t>Infrastructure/Connectivity</a:t>
            </a:r>
          </a:p>
        </p:txBody>
      </p:sp>
      <p:sp>
        <p:nvSpPr>
          <p:cNvPr id="26" name="Shape 23"/>
          <p:cNvSpPr/>
          <p:nvPr/>
        </p:nvSpPr>
        <p:spPr>
          <a:xfrm>
            <a:off x="5039031" y="1651626"/>
            <a:ext cx="749808" cy="251632"/>
          </a:xfrm>
          <a:prstGeom prst="rect">
            <a:avLst/>
          </a:prstGeom>
          <a:solidFill>
            <a:srgbClr val="F8F8FC"/>
          </a:solidFill>
          <a:ln w="6350">
            <a:solidFill>
              <a:srgbClr val="E0E0E0"/>
            </a:solidFill>
            <a:prstDash val="solid"/>
          </a:ln>
        </p:spPr>
        <p:txBody>
          <a:bodyPr/>
          <a:lstStyle/>
          <a:p>
            <a:pPr algn="ctr"/>
            <a:r>
              <a:rPr lang="en-US" sz="1000" dirty="0"/>
              <a:t>Quarterly</a:t>
            </a:r>
          </a:p>
        </p:txBody>
      </p:sp>
      <p:sp>
        <p:nvSpPr>
          <p:cNvPr id="27" name="Shape 24"/>
          <p:cNvSpPr/>
          <p:nvPr/>
        </p:nvSpPr>
        <p:spPr>
          <a:xfrm>
            <a:off x="5805751" y="1651626"/>
            <a:ext cx="1051560" cy="251632"/>
          </a:xfrm>
          <a:prstGeom prst="rect">
            <a:avLst/>
          </a:prstGeom>
          <a:solidFill>
            <a:srgbClr val="F8F8FC"/>
          </a:solidFill>
          <a:ln w="6350">
            <a:solidFill>
              <a:srgbClr val="E0E0E0"/>
            </a:solidFill>
            <a:prstDash val="solid"/>
          </a:ln>
        </p:spPr>
        <p:txBody>
          <a:bodyPr/>
          <a:lstStyle/>
          <a:p>
            <a:pPr algn="ctr"/>
            <a:r>
              <a:rPr lang="en-US" sz="1000" dirty="0"/>
              <a:t> 3</a:t>
            </a:r>
            <a:r>
              <a:rPr lang="en-US" sz="1000" baseline="30000" dirty="0"/>
              <a:t>rd</a:t>
            </a:r>
            <a:r>
              <a:rPr lang="en-US" sz="1000" dirty="0"/>
              <a:t> Tue: 1:00pm</a:t>
            </a:r>
          </a:p>
        </p:txBody>
      </p:sp>
      <p:sp>
        <p:nvSpPr>
          <p:cNvPr id="28" name="Shape 25"/>
          <p:cNvSpPr/>
          <p:nvPr/>
        </p:nvSpPr>
        <p:spPr>
          <a:xfrm>
            <a:off x="6857311" y="1651626"/>
            <a:ext cx="1051561" cy="251632"/>
          </a:xfrm>
          <a:prstGeom prst="rect">
            <a:avLst/>
          </a:prstGeom>
          <a:solidFill>
            <a:srgbClr val="F8F8FC"/>
          </a:solidFill>
          <a:ln w="6350">
            <a:solidFill>
              <a:srgbClr val="E0E0E0"/>
            </a:solidFill>
            <a:prstDash val="solid"/>
          </a:ln>
        </p:spPr>
        <p:txBody>
          <a:bodyPr/>
          <a:lstStyle/>
          <a:p>
            <a:r>
              <a:rPr lang="en-US" sz="1000" dirty="0"/>
              <a:t>Name</a:t>
            </a:r>
          </a:p>
        </p:txBody>
      </p:sp>
      <p:sp>
        <p:nvSpPr>
          <p:cNvPr id="29" name="Shape 26"/>
          <p:cNvSpPr/>
          <p:nvPr/>
        </p:nvSpPr>
        <p:spPr>
          <a:xfrm>
            <a:off x="7908872" y="1651626"/>
            <a:ext cx="987552" cy="251632"/>
          </a:xfrm>
          <a:prstGeom prst="rect">
            <a:avLst/>
          </a:prstGeom>
          <a:solidFill>
            <a:srgbClr val="F8F8FC"/>
          </a:solidFill>
          <a:ln w="6350">
            <a:solidFill>
              <a:srgbClr val="E0E0E0"/>
            </a:solidFill>
            <a:prstDash val="solid"/>
          </a:ln>
        </p:spPr>
        <p:txBody>
          <a:bodyPr/>
          <a:lstStyle/>
          <a:p>
            <a:r>
              <a:rPr lang="en-US" sz="1000" dirty="0"/>
              <a:t>Admin 423</a:t>
            </a:r>
          </a:p>
        </p:txBody>
      </p:sp>
      <p:sp>
        <p:nvSpPr>
          <p:cNvPr id="30" name="Shape 27"/>
          <p:cNvSpPr/>
          <p:nvPr/>
        </p:nvSpPr>
        <p:spPr>
          <a:xfrm>
            <a:off x="209624" y="1932339"/>
            <a:ext cx="1737360"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Stakeholder Name</a:t>
            </a:r>
          </a:p>
        </p:txBody>
      </p:sp>
      <p:sp>
        <p:nvSpPr>
          <p:cNvPr id="31" name="Shape 28"/>
          <p:cNvSpPr/>
          <p:nvPr/>
        </p:nvSpPr>
        <p:spPr>
          <a:xfrm>
            <a:off x="1946984" y="1932339"/>
            <a:ext cx="1354687"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VP, Operations</a:t>
            </a:r>
          </a:p>
        </p:txBody>
      </p:sp>
      <p:sp>
        <p:nvSpPr>
          <p:cNvPr id="32" name="Shape 29"/>
          <p:cNvSpPr/>
          <p:nvPr/>
        </p:nvSpPr>
        <p:spPr>
          <a:xfrm>
            <a:off x="3301671" y="1932339"/>
            <a:ext cx="1737360"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Operational Procedures/Audit</a:t>
            </a:r>
          </a:p>
        </p:txBody>
      </p:sp>
      <p:sp>
        <p:nvSpPr>
          <p:cNvPr id="33" name="Shape 30"/>
          <p:cNvSpPr/>
          <p:nvPr/>
        </p:nvSpPr>
        <p:spPr>
          <a:xfrm>
            <a:off x="5039031" y="1932339"/>
            <a:ext cx="749808" cy="251632"/>
          </a:xfrm>
          <a:prstGeom prst="rect">
            <a:avLst/>
          </a:prstGeom>
          <a:solidFill>
            <a:srgbClr val="FFFFFF"/>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Monthly</a:t>
            </a:r>
          </a:p>
        </p:txBody>
      </p:sp>
      <p:sp>
        <p:nvSpPr>
          <p:cNvPr id="34" name="Shape 31"/>
          <p:cNvSpPr/>
          <p:nvPr/>
        </p:nvSpPr>
        <p:spPr>
          <a:xfrm>
            <a:off x="5805751" y="1932339"/>
            <a:ext cx="1051560" cy="251632"/>
          </a:xfrm>
          <a:prstGeom prst="rect">
            <a:avLst/>
          </a:prstGeom>
          <a:solidFill>
            <a:srgbClr val="FFFFFF"/>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Calibri" panose="020F0502020204030204"/>
                <a:ea typeface="+mn-ea"/>
                <a:cs typeface="+mn-cs"/>
              </a:rPr>
              <a:t> 3</a:t>
            </a:r>
            <a:r>
              <a:rPr kumimoji="0" lang="en-US" sz="1000" b="0" i="0" u="none" strike="noStrike" kern="1200" cap="none" spc="0" normalizeH="0" baseline="30000" noProof="0">
                <a:ln>
                  <a:noFill/>
                </a:ln>
                <a:solidFill>
                  <a:prstClr val="black"/>
                </a:solidFill>
                <a:effectLst/>
                <a:uLnTx/>
                <a:uFillTx/>
                <a:latin typeface="Calibri" panose="020F0502020204030204"/>
                <a:ea typeface="+mn-ea"/>
                <a:cs typeface="+mn-cs"/>
              </a:rPr>
              <a:t>rd</a:t>
            </a:r>
            <a:r>
              <a:rPr kumimoji="0" lang="en-US" sz="1000" b="0" i="0" u="none" strike="noStrike" kern="1200" cap="none" spc="0" normalizeH="0" baseline="0" noProof="0">
                <a:ln>
                  <a:noFill/>
                </a:ln>
                <a:solidFill>
                  <a:prstClr val="black"/>
                </a:solidFill>
                <a:effectLst/>
                <a:uLnTx/>
                <a:uFillTx/>
                <a:latin typeface="Calibri" panose="020F0502020204030204"/>
                <a:ea typeface="+mn-ea"/>
                <a:cs typeface="+mn-cs"/>
              </a:rPr>
              <a:t> Tue: 1:00pm</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5" name="Shape 32"/>
          <p:cNvSpPr/>
          <p:nvPr/>
        </p:nvSpPr>
        <p:spPr>
          <a:xfrm>
            <a:off x="6865767" y="1932339"/>
            <a:ext cx="1043105"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Calibri" panose="020F0502020204030204"/>
                <a:ea typeface="+mn-ea"/>
                <a:cs typeface="+mn-cs"/>
              </a:rPr>
              <a:t>Name</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6" name="Shape 33"/>
          <p:cNvSpPr/>
          <p:nvPr/>
        </p:nvSpPr>
        <p:spPr>
          <a:xfrm>
            <a:off x="7908872" y="1932339"/>
            <a:ext cx="987552"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Zoom</a:t>
            </a:r>
          </a:p>
        </p:txBody>
      </p:sp>
      <p:sp>
        <p:nvSpPr>
          <p:cNvPr id="86" name="Text 83"/>
          <p:cNvSpPr/>
          <p:nvPr/>
        </p:nvSpPr>
        <p:spPr>
          <a:xfrm>
            <a:off x="274320" y="4781418"/>
            <a:ext cx="4297680" cy="164592"/>
          </a:xfrm>
          <a:prstGeom prst="rect">
            <a:avLst/>
          </a:prstGeom>
          <a:noFill/>
          <a:ln/>
        </p:spPr>
        <p:txBody>
          <a:bodyPr wrap="square" lIns="0" tIns="0" rIns="0" bIns="0" rtlCol="0" anchor="ctr"/>
          <a:lstStyle/>
          <a:p>
            <a:pPr marL="0" indent="0">
              <a:buNone/>
            </a:pPr>
            <a:r>
              <a:rPr lang="en-US" sz="850" i="1" dirty="0">
                <a:solidFill>
                  <a:srgbClr val="777777"/>
                </a:solidFill>
                <a:latin typeface="Calibri" pitchFamily="34" charset="0"/>
                <a:ea typeface="Calibri" pitchFamily="34" charset="-122"/>
                <a:cs typeface="Calibri" pitchFamily="34" charset="-120"/>
              </a:rPr>
              <a:t>Frequency options: Daily  ·  Weekly  ·  Bi-Weekly  ·  Monthly  ·  Quarterly  ·  As Needed</a:t>
            </a:r>
            <a:endParaRPr lang="en-US" sz="850" dirty="0"/>
          </a:p>
        </p:txBody>
      </p:sp>
      <p:pic>
        <p:nvPicPr>
          <p:cNvPr id="87" name="Image 0">
            <a:hlinkClick r:id="rId3"/>
            <a:extLst>
              <a:ext uri="{FF2B5EF4-FFF2-40B4-BE49-F238E27FC236}">
                <a16:creationId xmlns:a16="http://schemas.microsoft.com/office/drawing/2014/main" id="{D62C66A1-B3FA-B925-2A79-D15F4D424B02}"/>
              </a:ext>
            </a:extLst>
          </p:cNvPr>
          <p:cNvPicPr>
            <a:picLocks noChangeAspect="1"/>
          </p:cNvPicPr>
          <p:nvPr/>
        </p:nvPicPr>
        <p:blipFill>
          <a:blip r:embed="rId4"/>
          <a:srcRect/>
          <a:stretch/>
        </p:blipFill>
        <p:spPr>
          <a:xfrm>
            <a:off x="7137219" y="219169"/>
            <a:ext cx="1878197" cy="265157"/>
          </a:xfrm>
          <a:prstGeom prst="rect">
            <a:avLst/>
          </a:prstGeom>
        </p:spPr>
      </p:pic>
      <p:sp>
        <p:nvSpPr>
          <p:cNvPr id="88" name="Shape 20">
            <a:extLst>
              <a:ext uri="{FF2B5EF4-FFF2-40B4-BE49-F238E27FC236}">
                <a16:creationId xmlns:a16="http://schemas.microsoft.com/office/drawing/2014/main" id="{5ED0FA26-86FB-7367-BBD0-BDF9BF16D416}"/>
              </a:ext>
            </a:extLst>
          </p:cNvPr>
          <p:cNvSpPr/>
          <p:nvPr/>
        </p:nvSpPr>
        <p:spPr>
          <a:xfrm>
            <a:off x="209624" y="2211859"/>
            <a:ext cx="1737360" cy="251632"/>
          </a:xfrm>
          <a:prstGeom prst="rect">
            <a:avLst/>
          </a:prstGeom>
          <a:solidFill>
            <a:srgbClr val="F8F8FC"/>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Stakeholder Name</a:t>
            </a:r>
          </a:p>
        </p:txBody>
      </p:sp>
      <p:sp>
        <p:nvSpPr>
          <p:cNvPr id="89" name="Shape 21">
            <a:extLst>
              <a:ext uri="{FF2B5EF4-FFF2-40B4-BE49-F238E27FC236}">
                <a16:creationId xmlns:a16="http://schemas.microsoft.com/office/drawing/2014/main" id="{C6C0F3E7-FB44-D7CA-B20C-9E44F6B288CE}"/>
              </a:ext>
            </a:extLst>
          </p:cNvPr>
          <p:cNvSpPr/>
          <p:nvPr/>
        </p:nvSpPr>
        <p:spPr>
          <a:xfrm>
            <a:off x="1946984" y="2211859"/>
            <a:ext cx="1354687" cy="251632"/>
          </a:xfrm>
          <a:prstGeom prst="rect">
            <a:avLst/>
          </a:prstGeom>
          <a:solidFill>
            <a:srgbClr val="F8F8FC"/>
          </a:solidFill>
          <a:ln w="6350">
            <a:solidFill>
              <a:srgbClr val="E0E0E0"/>
            </a:solidFill>
            <a:prstDash val="solid"/>
          </a:ln>
        </p:spPr>
        <p:txBody>
          <a:bodyPr/>
          <a:lstStyle/>
          <a:p>
            <a:r>
              <a:rPr lang="en-US" sz="1000" dirty="0"/>
              <a:t>VP,  Risk &amp; Security</a:t>
            </a:r>
          </a:p>
        </p:txBody>
      </p:sp>
      <p:sp>
        <p:nvSpPr>
          <p:cNvPr id="90" name="Shape 22">
            <a:extLst>
              <a:ext uri="{FF2B5EF4-FFF2-40B4-BE49-F238E27FC236}">
                <a16:creationId xmlns:a16="http://schemas.microsoft.com/office/drawing/2014/main" id="{D47F965E-3C3A-7076-DABA-CCA41904EE11}"/>
              </a:ext>
            </a:extLst>
          </p:cNvPr>
          <p:cNvSpPr/>
          <p:nvPr/>
        </p:nvSpPr>
        <p:spPr>
          <a:xfrm>
            <a:off x="3301671" y="2211859"/>
            <a:ext cx="1737360" cy="251632"/>
          </a:xfrm>
          <a:prstGeom prst="rect">
            <a:avLst/>
          </a:prstGeom>
          <a:solidFill>
            <a:srgbClr val="F8F8FC"/>
          </a:solidFill>
          <a:ln w="6350">
            <a:solidFill>
              <a:srgbClr val="E0E0E0"/>
            </a:solidFill>
            <a:prstDash val="solid"/>
          </a:ln>
        </p:spPr>
        <p:txBody>
          <a:bodyPr/>
          <a:lstStyle/>
          <a:p>
            <a:r>
              <a:rPr lang="en-US" sz="1000" dirty="0"/>
              <a:t>Fraud Prevention</a:t>
            </a:r>
          </a:p>
        </p:txBody>
      </p:sp>
      <p:sp>
        <p:nvSpPr>
          <p:cNvPr id="91" name="Shape 23">
            <a:extLst>
              <a:ext uri="{FF2B5EF4-FFF2-40B4-BE49-F238E27FC236}">
                <a16:creationId xmlns:a16="http://schemas.microsoft.com/office/drawing/2014/main" id="{598548F8-C803-25FC-571C-3516A62400A3}"/>
              </a:ext>
            </a:extLst>
          </p:cNvPr>
          <p:cNvSpPr/>
          <p:nvPr/>
        </p:nvSpPr>
        <p:spPr>
          <a:xfrm>
            <a:off x="5039031" y="2211859"/>
            <a:ext cx="749808" cy="251632"/>
          </a:xfrm>
          <a:prstGeom prst="rect">
            <a:avLst/>
          </a:prstGeom>
          <a:solidFill>
            <a:srgbClr val="F8F8FC"/>
          </a:solidFill>
          <a:ln w="6350">
            <a:solidFill>
              <a:srgbClr val="E0E0E0"/>
            </a:solidFill>
            <a:prstDash val="solid"/>
          </a:ln>
        </p:spPr>
        <p:txBody>
          <a:bodyPr/>
          <a:lstStyle/>
          <a:p>
            <a:pPr algn="ctr"/>
            <a:r>
              <a:rPr lang="en-US" sz="1000" dirty="0"/>
              <a:t>Monthly</a:t>
            </a:r>
          </a:p>
        </p:txBody>
      </p:sp>
      <p:sp>
        <p:nvSpPr>
          <p:cNvPr id="92" name="Shape 24">
            <a:extLst>
              <a:ext uri="{FF2B5EF4-FFF2-40B4-BE49-F238E27FC236}">
                <a16:creationId xmlns:a16="http://schemas.microsoft.com/office/drawing/2014/main" id="{C3420566-BD24-8145-D9EA-A3E7CA24ECFD}"/>
              </a:ext>
            </a:extLst>
          </p:cNvPr>
          <p:cNvSpPr/>
          <p:nvPr/>
        </p:nvSpPr>
        <p:spPr>
          <a:xfrm>
            <a:off x="5805751" y="2211859"/>
            <a:ext cx="1051560" cy="251632"/>
          </a:xfrm>
          <a:prstGeom prst="rect">
            <a:avLst/>
          </a:prstGeom>
          <a:solidFill>
            <a:srgbClr val="F8F8FC"/>
          </a:solidFill>
          <a:ln w="6350">
            <a:solidFill>
              <a:srgbClr val="E0E0E0"/>
            </a:solidFill>
            <a:prstDash val="solid"/>
          </a:ln>
        </p:spPr>
        <p:txBody>
          <a:bodyPr/>
          <a:lstStyle/>
          <a:p>
            <a:pPr algn="ctr"/>
            <a:r>
              <a:rPr lang="en-US" sz="1000" dirty="0"/>
              <a:t> 3</a:t>
            </a:r>
            <a:r>
              <a:rPr lang="en-US" sz="1000" baseline="30000" dirty="0"/>
              <a:t>rd</a:t>
            </a:r>
            <a:r>
              <a:rPr lang="en-US" sz="1000" dirty="0"/>
              <a:t> Tue: 1:00pm</a:t>
            </a:r>
          </a:p>
        </p:txBody>
      </p:sp>
      <p:sp>
        <p:nvSpPr>
          <p:cNvPr id="93" name="Shape 25">
            <a:extLst>
              <a:ext uri="{FF2B5EF4-FFF2-40B4-BE49-F238E27FC236}">
                <a16:creationId xmlns:a16="http://schemas.microsoft.com/office/drawing/2014/main" id="{F4D372F6-DF19-36D5-FD27-1F8CA5EA8D9D}"/>
              </a:ext>
            </a:extLst>
          </p:cNvPr>
          <p:cNvSpPr/>
          <p:nvPr/>
        </p:nvSpPr>
        <p:spPr>
          <a:xfrm>
            <a:off x="6857311" y="2211859"/>
            <a:ext cx="1051561" cy="251632"/>
          </a:xfrm>
          <a:prstGeom prst="rect">
            <a:avLst/>
          </a:prstGeom>
          <a:solidFill>
            <a:srgbClr val="F8F8FC"/>
          </a:solidFill>
          <a:ln w="6350">
            <a:solidFill>
              <a:srgbClr val="E0E0E0"/>
            </a:solidFill>
            <a:prstDash val="solid"/>
          </a:ln>
        </p:spPr>
        <p:txBody>
          <a:bodyPr/>
          <a:lstStyle/>
          <a:p>
            <a:r>
              <a:rPr lang="en-US" sz="1000" dirty="0"/>
              <a:t>Name</a:t>
            </a:r>
          </a:p>
        </p:txBody>
      </p:sp>
      <p:sp>
        <p:nvSpPr>
          <p:cNvPr id="94" name="Shape 26">
            <a:extLst>
              <a:ext uri="{FF2B5EF4-FFF2-40B4-BE49-F238E27FC236}">
                <a16:creationId xmlns:a16="http://schemas.microsoft.com/office/drawing/2014/main" id="{167BD633-2E92-2C4E-62D4-803791C9F404}"/>
              </a:ext>
            </a:extLst>
          </p:cNvPr>
          <p:cNvSpPr/>
          <p:nvPr/>
        </p:nvSpPr>
        <p:spPr>
          <a:xfrm>
            <a:off x="7908872" y="2211859"/>
            <a:ext cx="987552" cy="251632"/>
          </a:xfrm>
          <a:prstGeom prst="rect">
            <a:avLst/>
          </a:prstGeom>
          <a:solidFill>
            <a:srgbClr val="F8F8FC"/>
          </a:solidFill>
          <a:ln w="6350">
            <a:solidFill>
              <a:srgbClr val="E0E0E0"/>
            </a:solidFill>
            <a:prstDash val="solid"/>
          </a:ln>
        </p:spPr>
        <p:txBody>
          <a:bodyPr/>
          <a:lstStyle/>
          <a:p>
            <a:r>
              <a:rPr lang="en-US" sz="1000" dirty="0"/>
              <a:t>My Office</a:t>
            </a:r>
          </a:p>
        </p:txBody>
      </p:sp>
      <p:sp>
        <p:nvSpPr>
          <p:cNvPr id="95" name="Shape 27">
            <a:extLst>
              <a:ext uri="{FF2B5EF4-FFF2-40B4-BE49-F238E27FC236}">
                <a16:creationId xmlns:a16="http://schemas.microsoft.com/office/drawing/2014/main" id="{F32AB19F-F532-A9CD-9A1E-5C0E1F406590}"/>
              </a:ext>
            </a:extLst>
          </p:cNvPr>
          <p:cNvSpPr/>
          <p:nvPr/>
        </p:nvSpPr>
        <p:spPr>
          <a:xfrm>
            <a:off x="209624" y="2492572"/>
            <a:ext cx="1737360"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Stakeholder Name</a:t>
            </a:r>
          </a:p>
        </p:txBody>
      </p:sp>
      <p:sp>
        <p:nvSpPr>
          <p:cNvPr id="96" name="Shape 28">
            <a:extLst>
              <a:ext uri="{FF2B5EF4-FFF2-40B4-BE49-F238E27FC236}">
                <a16:creationId xmlns:a16="http://schemas.microsoft.com/office/drawing/2014/main" id="{241A7E1E-8E88-A49A-BBB2-960B5621F473}"/>
              </a:ext>
            </a:extLst>
          </p:cNvPr>
          <p:cNvSpPr/>
          <p:nvPr/>
        </p:nvSpPr>
        <p:spPr>
          <a:xfrm>
            <a:off x="1946984" y="2492572"/>
            <a:ext cx="1354687"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VP, Marketing</a:t>
            </a:r>
          </a:p>
        </p:txBody>
      </p:sp>
      <p:sp>
        <p:nvSpPr>
          <p:cNvPr id="97" name="Shape 29">
            <a:extLst>
              <a:ext uri="{FF2B5EF4-FFF2-40B4-BE49-F238E27FC236}">
                <a16:creationId xmlns:a16="http://schemas.microsoft.com/office/drawing/2014/main" id="{155AD689-C18D-1F48-3CB8-6D45BA3FDF6A}"/>
              </a:ext>
            </a:extLst>
          </p:cNvPr>
          <p:cNvSpPr/>
          <p:nvPr/>
        </p:nvSpPr>
        <p:spPr>
          <a:xfrm>
            <a:off x="3301671" y="2492572"/>
            <a:ext cx="1737360"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Outreach &amp; Brand Adherence</a:t>
            </a:r>
          </a:p>
        </p:txBody>
      </p:sp>
      <p:sp>
        <p:nvSpPr>
          <p:cNvPr id="98" name="Shape 30">
            <a:extLst>
              <a:ext uri="{FF2B5EF4-FFF2-40B4-BE49-F238E27FC236}">
                <a16:creationId xmlns:a16="http://schemas.microsoft.com/office/drawing/2014/main" id="{D7BFC0FD-8F61-001F-7A2E-4BF9DA6AD02C}"/>
              </a:ext>
            </a:extLst>
          </p:cNvPr>
          <p:cNvSpPr/>
          <p:nvPr/>
        </p:nvSpPr>
        <p:spPr>
          <a:xfrm>
            <a:off x="5039031" y="2492572"/>
            <a:ext cx="749808" cy="251632"/>
          </a:xfrm>
          <a:prstGeom prst="rect">
            <a:avLst/>
          </a:prstGeom>
          <a:solidFill>
            <a:srgbClr val="FFFFFF"/>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Bi-Weekly</a:t>
            </a:r>
          </a:p>
        </p:txBody>
      </p:sp>
      <p:sp>
        <p:nvSpPr>
          <p:cNvPr id="99" name="Shape 31">
            <a:extLst>
              <a:ext uri="{FF2B5EF4-FFF2-40B4-BE49-F238E27FC236}">
                <a16:creationId xmlns:a16="http://schemas.microsoft.com/office/drawing/2014/main" id="{0381BF58-2FAA-C338-CE73-7792CA0DD823}"/>
              </a:ext>
            </a:extLst>
          </p:cNvPr>
          <p:cNvSpPr/>
          <p:nvPr/>
        </p:nvSpPr>
        <p:spPr>
          <a:xfrm>
            <a:off x="5805751" y="2492572"/>
            <a:ext cx="1051560" cy="251632"/>
          </a:xfrm>
          <a:prstGeom prst="rect">
            <a:avLst/>
          </a:prstGeom>
          <a:solidFill>
            <a:srgbClr val="FFFFFF"/>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Calibri" panose="020F0502020204030204"/>
                <a:ea typeface="+mn-ea"/>
                <a:cs typeface="+mn-cs"/>
              </a:rPr>
              <a:t> 3</a:t>
            </a:r>
            <a:r>
              <a:rPr kumimoji="0" lang="en-US" sz="1000" b="0" i="0" u="none" strike="noStrike" kern="1200" cap="none" spc="0" normalizeH="0" baseline="30000" noProof="0">
                <a:ln>
                  <a:noFill/>
                </a:ln>
                <a:solidFill>
                  <a:prstClr val="black"/>
                </a:solidFill>
                <a:effectLst/>
                <a:uLnTx/>
                <a:uFillTx/>
                <a:latin typeface="Calibri" panose="020F0502020204030204"/>
                <a:ea typeface="+mn-ea"/>
                <a:cs typeface="+mn-cs"/>
              </a:rPr>
              <a:t>rd</a:t>
            </a:r>
            <a:r>
              <a:rPr kumimoji="0" lang="en-US" sz="1000" b="0" i="0" u="none" strike="noStrike" kern="1200" cap="none" spc="0" normalizeH="0" baseline="0" noProof="0">
                <a:ln>
                  <a:noFill/>
                </a:ln>
                <a:solidFill>
                  <a:prstClr val="black"/>
                </a:solidFill>
                <a:effectLst/>
                <a:uLnTx/>
                <a:uFillTx/>
                <a:latin typeface="Calibri" panose="020F0502020204030204"/>
                <a:ea typeface="+mn-ea"/>
                <a:cs typeface="+mn-cs"/>
              </a:rPr>
              <a:t> Tue: 1:00pm</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0" name="Shape 32">
            <a:extLst>
              <a:ext uri="{FF2B5EF4-FFF2-40B4-BE49-F238E27FC236}">
                <a16:creationId xmlns:a16="http://schemas.microsoft.com/office/drawing/2014/main" id="{F54AEDB4-19DA-7AFA-E09A-23C4FA5C9353}"/>
              </a:ext>
            </a:extLst>
          </p:cNvPr>
          <p:cNvSpPr/>
          <p:nvPr/>
        </p:nvSpPr>
        <p:spPr>
          <a:xfrm>
            <a:off x="6865767" y="2492572"/>
            <a:ext cx="1043105"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Calibri" panose="020F0502020204030204"/>
                <a:ea typeface="+mn-ea"/>
                <a:cs typeface="+mn-cs"/>
              </a:rPr>
              <a:t>Name</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1" name="Shape 33">
            <a:extLst>
              <a:ext uri="{FF2B5EF4-FFF2-40B4-BE49-F238E27FC236}">
                <a16:creationId xmlns:a16="http://schemas.microsoft.com/office/drawing/2014/main" id="{55E4054A-087F-B978-2162-D42D6103D07B}"/>
              </a:ext>
            </a:extLst>
          </p:cNvPr>
          <p:cNvSpPr/>
          <p:nvPr/>
        </p:nvSpPr>
        <p:spPr>
          <a:xfrm>
            <a:off x="7908872" y="2492572"/>
            <a:ext cx="987552"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Admin 350</a:t>
            </a:r>
          </a:p>
        </p:txBody>
      </p:sp>
      <p:sp>
        <p:nvSpPr>
          <p:cNvPr id="102" name="Shape 20">
            <a:extLst>
              <a:ext uri="{FF2B5EF4-FFF2-40B4-BE49-F238E27FC236}">
                <a16:creationId xmlns:a16="http://schemas.microsoft.com/office/drawing/2014/main" id="{200139B4-1DFE-4A20-C5A3-0DA606DEFC54}"/>
              </a:ext>
            </a:extLst>
          </p:cNvPr>
          <p:cNvSpPr/>
          <p:nvPr/>
        </p:nvSpPr>
        <p:spPr>
          <a:xfrm>
            <a:off x="209624" y="2772092"/>
            <a:ext cx="1737360" cy="251632"/>
          </a:xfrm>
          <a:prstGeom prst="rect">
            <a:avLst/>
          </a:prstGeom>
          <a:solidFill>
            <a:srgbClr val="F8F8FC"/>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3" name="Shape 21">
            <a:extLst>
              <a:ext uri="{FF2B5EF4-FFF2-40B4-BE49-F238E27FC236}">
                <a16:creationId xmlns:a16="http://schemas.microsoft.com/office/drawing/2014/main" id="{92D60E91-50AA-FDD0-846A-770C511E2999}"/>
              </a:ext>
            </a:extLst>
          </p:cNvPr>
          <p:cNvSpPr/>
          <p:nvPr/>
        </p:nvSpPr>
        <p:spPr>
          <a:xfrm>
            <a:off x="1946984" y="2772092"/>
            <a:ext cx="1354687" cy="251632"/>
          </a:xfrm>
          <a:prstGeom prst="rect">
            <a:avLst/>
          </a:prstGeom>
          <a:solidFill>
            <a:srgbClr val="F8F8FC"/>
          </a:solidFill>
          <a:ln w="6350">
            <a:solidFill>
              <a:srgbClr val="E0E0E0"/>
            </a:solidFill>
            <a:prstDash val="solid"/>
          </a:ln>
        </p:spPr>
        <p:txBody>
          <a:bodyPr/>
          <a:lstStyle/>
          <a:p>
            <a:endParaRPr lang="en-US" sz="1000" dirty="0"/>
          </a:p>
        </p:txBody>
      </p:sp>
      <p:sp>
        <p:nvSpPr>
          <p:cNvPr id="104" name="Shape 22">
            <a:extLst>
              <a:ext uri="{FF2B5EF4-FFF2-40B4-BE49-F238E27FC236}">
                <a16:creationId xmlns:a16="http://schemas.microsoft.com/office/drawing/2014/main" id="{2E6A7451-5F05-76AF-EA90-91720D24417E}"/>
              </a:ext>
            </a:extLst>
          </p:cNvPr>
          <p:cNvSpPr/>
          <p:nvPr/>
        </p:nvSpPr>
        <p:spPr>
          <a:xfrm>
            <a:off x="3301671" y="2772092"/>
            <a:ext cx="1737360" cy="251632"/>
          </a:xfrm>
          <a:prstGeom prst="rect">
            <a:avLst/>
          </a:prstGeom>
          <a:solidFill>
            <a:srgbClr val="F8F8FC"/>
          </a:solidFill>
          <a:ln w="6350">
            <a:solidFill>
              <a:srgbClr val="E0E0E0"/>
            </a:solidFill>
            <a:prstDash val="solid"/>
          </a:ln>
        </p:spPr>
        <p:txBody>
          <a:bodyPr/>
          <a:lstStyle/>
          <a:p>
            <a:endParaRPr lang="en-US" sz="1000" dirty="0"/>
          </a:p>
        </p:txBody>
      </p:sp>
      <p:sp>
        <p:nvSpPr>
          <p:cNvPr id="105" name="Shape 23">
            <a:extLst>
              <a:ext uri="{FF2B5EF4-FFF2-40B4-BE49-F238E27FC236}">
                <a16:creationId xmlns:a16="http://schemas.microsoft.com/office/drawing/2014/main" id="{2CB5F63E-22B4-73E7-368C-FB4028682F97}"/>
              </a:ext>
            </a:extLst>
          </p:cNvPr>
          <p:cNvSpPr/>
          <p:nvPr/>
        </p:nvSpPr>
        <p:spPr>
          <a:xfrm>
            <a:off x="5039031" y="2772092"/>
            <a:ext cx="749808" cy="251632"/>
          </a:xfrm>
          <a:prstGeom prst="rect">
            <a:avLst/>
          </a:prstGeom>
          <a:solidFill>
            <a:srgbClr val="F8F8FC"/>
          </a:solidFill>
          <a:ln w="6350">
            <a:solidFill>
              <a:srgbClr val="E0E0E0"/>
            </a:solidFill>
            <a:prstDash val="solid"/>
          </a:ln>
        </p:spPr>
        <p:txBody>
          <a:bodyPr/>
          <a:lstStyle/>
          <a:p>
            <a:pPr algn="ctr"/>
            <a:endParaRPr lang="en-US" sz="1000" dirty="0"/>
          </a:p>
        </p:txBody>
      </p:sp>
      <p:sp>
        <p:nvSpPr>
          <p:cNvPr id="106" name="Shape 24">
            <a:extLst>
              <a:ext uri="{FF2B5EF4-FFF2-40B4-BE49-F238E27FC236}">
                <a16:creationId xmlns:a16="http://schemas.microsoft.com/office/drawing/2014/main" id="{43ABB77A-FD37-8ABC-ADE2-8419ECB83624}"/>
              </a:ext>
            </a:extLst>
          </p:cNvPr>
          <p:cNvSpPr/>
          <p:nvPr/>
        </p:nvSpPr>
        <p:spPr>
          <a:xfrm>
            <a:off x="5805751" y="2772092"/>
            <a:ext cx="1051560" cy="251632"/>
          </a:xfrm>
          <a:prstGeom prst="rect">
            <a:avLst/>
          </a:prstGeom>
          <a:solidFill>
            <a:srgbClr val="F8F8FC"/>
          </a:solidFill>
          <a:ln w="6350">
            <a:solidFill>
              <a:srgbClr val="E0E0E0"/>
            </a:solidFill>
            <a:prstDash val="solid"/>
          </a:ln>
        </p:spPr>
        <p:txBody>
          <a:bodyPr/>
          <a:lstStyle/>
          <a:p>
            <a:pPr algn="ctr"/>
            <a:endParaRPr lang="en-US" sz="1000" dirty="0"/>
          </a:p>
        </p:txBody>
      </p:sp>
      <p:sp>
        <p:nvSpPr>
          <p:cNvPr id="107" name="Shape 25">
            <a:extLst>
              <a:ext uri="{FF2B5EF4-FFF2-40B4-BE49-F238E27FC236}">
                <a16:creationId xmlns:a16="http://schemas.microsoft.com/office/drawing/2014/main" id="{2B262845-D38D-1D2F-06B8-9F5E0AB7C0FB}"/>
              </a:ext>
            </a:extLst>
          </p:cNvPr>
          <p:cNvSpPr/>
          <p:nvPr/>
        </p:nvSpPr>
        <p:spPr>
          <a:xfrm>
            <a:off x="6857311" y="2772092"/>
            <a:ext cx="1051561" cy="251632"/>
          </a:xfrm>
          <a:prstGeom prst="rect">
            <a:avLst/>
          </a:prstGeom>
          <a:solidFill>
            <a:srgbClr val="F8F8FC"/>
          </a:solidFill>
          <a:ln w="6350">
            <a:solidFill>
              <a:srgbClr val="E0E0E0"/>
            </a:solidFill>
            <a:prstDash val="solid"/>
          </a:ln>
        </p:spPr>
        <p:txBody>
          <a:bodyPr/>
          <a:lstStyle/>
          <a:p>
            <a:endParaRPr lang="en-US" sz="1000" dirty="0"/>
          </a:p>
        </p:txBody>
      </p:sp>
      <p:sp>
        <p:nvSpPr>
          <p:cNvPr id="108" name="Shape 26">
            <a:extLst>
              <a:ext uri="{FF2B5EF4-FFF2-40B4-BE49-F238E27FC236}">
                <a16:creationId xmlns:a16="http://schemas.microsoft.com/office/drawing/2014/main" id="{9FC3120D-3292-2B06-BEFC-B16371530CAC}"/>
              </a:ext>
            </a:extLst>
          </p:cNvPr>
          <p:cNvSpPr/>
          <p:nvPr/>
        </p:nvSpPr>
        <p:spPr>
          <a:xfrm>
            <a:off x="7908872" y="2772092"/>
            <a:ext cx="987552" cy="251632"/>
          </a:xfrm>
          <a:prstGeom prst="rect">
            <a:avLst/>
          </a:prstGeom>
          <a:solidFill>
            <a:srgbClr val="F8F8FC"/>
          </a:solidFill>
          <a:ln w="6350">
            <a:solidFill>
              <a:srgbClr val="E0E0E0"/>
            </a:solidFill>
            <a:prstDash val="solid"/>
          </a:ln>
        </p:spPr>
        <p:txBody>
          <a:bodyPr/>
          <a:lstStyle/>
          <a:p>
            <a:endParaRPr lang="en-US" sz="1000" dirty="0"/>
          </a:p>
        </p:txBody>
      </p:sp>
      <p:sp>
        <p:nvSpPr>
          <p:cNvPr id="109" name="Shape 27">
            <a:extLst>
              <a:ext uri="{FF2B5EF4-FFF2-40B4-BE49-F238E27FC236}">
                <a16:creationId xmlns:a16="http://schemas.microsoft.com/office/drawing/2014/main" id="{ECEDE109-6EC0-1000-DC6A-2848ADEA3B38}"/>
              </a:ext>
            </a:extLst>
          </p:cNvPr>
          <p:cNvSpPr/>
          <p:nvPr/>
        </p:nvSpPr>
        <p:spPr>
          <a:xfrm>
            <a:off x="209624" y="3052805"/>
            <a:ext cx="1737360"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0" name="Shape 28">
            <a:extLst>
              <a:ext uri="{FF2B5EF4-FFF2-40B4-BE49-F238E27FC236}">
                <a16:creationId xmlns:a16="http://schemas.microsoft.com/office/drawing/2014/main" id="{4CB45C39-1C19-6BCA-3F4B-F179E06A1667}"/>
              </a:ext>
            </a:extLst>
          </p:cNvPr>
          <p:cNvSpPr/>
          <p:nvPr/>
        </p:nvSpPr>
        <p:spPr>
          <a:xfrm>
            <a:off x="1946984" y="3052805"/>
            <a:ext cx="1354687"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1" name="Shape 29">
            <a:extLst>
              <a:ext uri="{FF2B5EF4-FFF2-40B4-BE49-F238E27FC236}">
                <a16:creationId xmlns:a16="http://schemas.microsoft.com/office/drawing/2014/main" id="{1B61095C-7BF9-5FD0-D2E3-06150E0FFDCE}"/>
              </a:ext>
            </a:extLst>
          </p:cNvPr>
          <p:cNvSpPr/>
          <p:nvPr/>
        </p:nvSpPr>
        <p:spPr>
          <a:xfrm>
            <a:off x="3301671" y="3052805"/>
            <a:ext cx="1737360"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2" name="Shape 30">
            <a:extLst>
              <a:ext uri="{FF2B5EF4-FFF2-40B4-BE49-F238E27FC236}">
                <a16:creationId xmlns:a16="http://schemas.microsoft.com/office/drawing/2014/main" id="{E48AF912-17C0-9A32-2F68-3F608E182A7D}"/>
              </a:ext>
            </a:extLst>
          </p:cNvPr>
          <p:cNvSpPr/>
          <p:nvPr/>
        </p:nvSpPr>
        <p:spPr>
          <a:xfrm>
            <a:off x="5039031" y="3052805"/>
            <a:ext cx="749808" cy="251632"/>
          </a:xfrm>
          <a:prstGeom prst="rect">
            <a:avLst/>
          </a:prstGeom>
          <a:solidFill>
            <a:srgbClr val="FFFFFF"/>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3" name="Shape 31">
            <a:extLst>
              <a:ext uri="{FF2B5EF4-FFF2-40B4-BE49-F238E27FC236}">
                <a16:creationId xmlns:a16="http://schemas.microsoft.com/office/drawing/2014/main" id="{72A32F50-A9FA-4203-730B-ADF2B6BC86E5}"/>
              </a:ext>
            </a:extLst>
          </p:cNvPr>
          <p:cNvSpPr/>
          <p:nvPr/>
        </p:nvSpPr>
        <p:spPr>
          <a:xfrm>
            <a:off x="5805751" y="3052805"/>
            <a:ext cx="1051560" cy="251632"/>
          </a:xfrm>
          <a:prstGeom prst="rect">
            <a:avLst/>
          </a:prstGeom>
          <a:solidFill>
            <a:srgbClr val="FFFFFF"/>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4" name="Shape 32">
            <a:extLst>
              <a:ext uri="{FF2B5EF4-FFF2-40B4-BE49-F238E27FC236}">
                <a16:creationId xmlns:a16="http://schemas.microsoft.com/office/drawing/2014/main" id="{30741E7A-9D41-C2D7-D88B-EDB7DF3DD0D9}"/>
              </a:ext>
            </a:extLst>
          </p:cNvPr>
          <p:cNvSpPr/>
          <p:nvPr/>
        </p:nvSpPr>
        <p:spPr>
          <a:xfrm>
            <a:off x="6865767" y="3052805"/>
            <a:ext cx="1043105"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5" name="Shape 33">
            <a:extLst>
              <a:ext uri="{FF2B5EF4-FFF2-40B4-BE49-F238E27FC236}">
                <a16:creationId xmlns:a16="http://schemas.microsoft.com/office/drawing/2014/main" id="{7DEDA204-1F79-95E9-A881-E3ED0D7D6498}"/>
              </a:ext>
            </a:extLst>
          </p:cNvPr>
          <p:cNvSpPr/>
          <p:nvPr/>
        </p:nvSpPr>
        <p:spPr>
          <a:xfrm>
            <a:off x="7908872" y="3052805"/>
            <a:ext cx="987552"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6" name="Shape 20">
            <a:extLst>
              <a:ext uri="{FF2B5EF4-FFF2-40B4-BE49-F238E27FC236}">
                <a16:creationId xmlns:a16="http://schemas.microsoft.com/office/drawing/2014/main" id="{6B841576-2B80-543F-EA09-D4E6CD97236F}"/>
              </a:ext>
            </a:extLst>
          </p:cNvPr>
          <p:cNvSpPr/>
          <p:nvPr/>
        </p:nvSpPr>
        <p:spPr>
          <a:xfrm>
            <a:off x="209624" y="3332325"/>
            <a:ext cx="1737360" cy="251632"/>
          </a:xfrm>
          <a:prstGeom prst="rect">
            <a:avLst/>
          </a:prstGeom>
          <a:solidFill>
            <a:srgbClr val="F8F8FC"/>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7" name="Shape 21">
            <a:extLst>
              <a:ext uri="{FF2B5EF4-FFF2-40B4-BE49-F238E27FC236}">
                <a16:creationId xmlns:a16="http://schemas.microsoft.com/office/drawing/2014/main" id="{5CC944AF-16E3-9CB1-1308-A66B7EEFD78D}"/>
              </a:ext>
            </a:extLst>
          </p:cNvPr>
          <p:cNvSpPr/>
          <p:nvPr/>
        </p:nvSpPr>
        <p:spPr>
          <a:xfrm>
            <a:off x="1946984" y="3332325"/>
            <a:ext cx="1354687" cy="251632"/>
          </a:xfrm>
          <a:prstGeom prst="rect">
            <a:avLst/>
          </a:prstGeom>
          <a:solidFill>
            <a:srgbClr val="F8F8FC"/>
          </a:solidFill>
          <a:ln w="6350">
            <a:solidFill>
              <a:srgbClr val="E0E0E0"/>
            </a:solidFill>
            <a:prstDash val="solid"/>
          </a:ln>
        </p:spPr>
        <p:txBody>
          <a:bodyPr/>
          <a:lstStyle/>
          <a:p>
            <a:endParaRPr lang="en-US" sz="1000" dirty="0"/>
          </a:p>
        </p:txBody>
      </p:sp>
      <p:sp>
        <p:nvSpPr>
          <p:cNvPr id="118" name="Shape 22">
            <a:extLst>
              <a:ext uri="{FF2B5EF4-FFF2-40B4-BE49-F238E27FC236}">
                <a16:creationId xmlns:a16="http://schemas.microsoft.com/office/drawing/2014/main" id="{2D7B5B41-367A-9C11-4F38-2E86221610B1}"/>
              </a:ext>
            </a:extLst>
          </p:cNvPr>
          <p:cNvSpPr/>
          <p:nvPr/>
        </p:nvSpPr>
        <p:spPr>
          <a:xfrm>
            <a:off x="3301671" y="3332325"/>
            <a:ext cx="1737360" cy="251632"/>
          </a:xfrm>
          <a:prstGeom prst="rect">
            <a:avLst/>
          </a:prstGeom>
          <a:solidFill>
            <a:srgbClr val="F8F8FC"/>
          </a:solidFill>
          <a:ln w="6350">
            <a:solidFill>
              <a:srgbClr val="E0E0E0"/>
            </a:solidFill>
            <a:prstDash val="solid"/>
          </a:ln>
        </p:spPr>
        <p:txBody>
          <a:bodyPr/>
          <a:lstStyle/>
          <a:p>
            <a:endParaRPr lang="en-US" sz="1000" dirty="0"/>
          </a:p>
        </p:txBody>
      </p:sp>
      <p:sp>
        <p:nvSpPr>
          <p:cNvPr id="119" name="Shape 23">
            <a:extLst>
              <a:ext uri="{FF2B5EF4-FFF2-40B4-BE49-F238E27FC236}">
                <a16:creationId xmlns:a16="http://schemas.microsoft.com/office/drawing/2014/main" id="{14A7FA0A-78D0-E45D-0879-E3815A02877D}"/>
              </a:ext>
            </a:extLst>
          </p:cNvPr>
          <p:cNvSpPr/>
          <p:nvPr/>
        </p:nvSpPr>
        <p:spPr>
          <a:xfrm>
            <a:off x="5039031" y="3332325"/>
            <a:ext cx="749808" cy="251632"/>
          </a:xfrm>
          <a:prstGeom prst="rect">
            <a:avLst/>
          </a:prstGeom>
          <a:solidFill>
            <a:srgbClr val="F8F8FC"/>
          </a:solidFill>
          <a:ln w="6350">
            <a:solidFill>
              <a:srgbClr val="E0E0E0"/>
            </a:solidFill>
            <a:prstDash val="solid"/>
          </a:ln>
        </p:spPr>
        <p:txBody>
          <a:bodyPr/>
          <a:lstStyle/>
          <a:p>
            <a:pPr algn="ctr"/>
            <a:endParaRPr lang="en-US" sz="1000" dirty="0"/>
          </a:p>
        </p:txBody>
      </p:sp>
      <p:sp>
        <p:nvSpPr>
          <p:cNvPr id="120" name="Shape 24">
            <a:extLst>
              <a:ext uri="{FF2B5EF4-FFF2-40B4-BE49-F238E27FC236}">
                <a16:creationId xmlns:a16="http://schemas.microsoft.com/office/drawing/2014/main" id="{07378215-7735-0DC6-21B9-81BF44D54869}"/>
              </a:ext>
            </a:extLst>
          </p:cNvPr>
          <p:cNvSpPr/>
          <p:nvPr/>
        </p:nvSpPr>
        <p:spPr>
          <a:xfrm>
            <a:off x="5805751" y="3332325"/>
            <a:ext cx="1051560" cy="251632"/>
          </a:xfrm>
          <a:prstGeom prst="rect">
            <a:avLst/>
          </a:prstGeom>
          <a:solidFill>
            <a:srgbClr val="F8F8FC"/>
          </a:solidFill>
          <a:ln w="6350">
            <a:solidFill>
              <a:srgbClr val="E0E0E0"/>
            </a:solidFill>
            <a:prstDash val="solid"/>
          </a:ln>
        </p:spPr>
        <p:txBody>
          <a:bodyPr/>
          <a:lstStyle/>
          <a:p>
            <a:pPr algn="ctr"/>
            <a:endParaRPr lang="en-US" sz="1000" dirty="0"/>
          </a:p>
        </p:txBody>
      </p:sp>
      <p:sp>
        <p:nvSpPr>
          <p:cNvPr id="121" name="Shape 25">
            <a:extLst>
              <a:ext uri="{FF2B5EF4-FFF2-40B4-BE49-F238E27FC236}">
                <a16:creationId xmlns:a16="http://schemas.microsoft.com/office/drawing/2014/main" id="{880BFB83-60B8-E8AB-613E-8B236A7D2A7B}"/>
              </a:ext>
            </a:extLst>
          </p:cNvPr>
          <p:cNvSpPr/>
          <p:nvPr/>
        </p:nvSpPr>
        <p:spPr>
          <a:xfrm>
            <a:off x="6857311" y="3332325"/>
            <a:ext cx="1051561" cy="251632"/>
          </a:xfrm>
          <a:prstGeom prst="rect">
            <a:avLst/>
          </a:prstGeom>
          <a:solidFill>
            <a:srgbClr val="F8F8FC"/>
          </a:solidFill>
          <a:ln w="6350">
            <a:solidFill>
              <a:srgbClr val="E0E0E0"/>
            </a:solidFill>
            <a:prstDash val="solid"/>
          </a:ln>
        </p:spPr>
        <p:txBody>
          <a:bodyPr/>
          <a:lstStyle/>
          <a:p>
            <a:endParaRPr lang="en-US" sz="1000" dirty="0"/>
          </a:p>
        </p:txBody>
      </p:sp>
      <p:sp>
        <p:nvSpPr>
          <p:cNvPr id="122" name="Shape 26">
            <a:extLst>
              <a:ext uri="{FF2B5EF4-FFF2-40B4-BE49-F238E27FC236}">
                <a16:creationId xmlns:a16="http://schemas.microsoft.com/office/drawing/2014/main" id="{00BAFC38-5EA6-3672-BD32-5FC98EA3D8A1}"/>
              </a:ext>
            </a:extLst>
          </p:cNvPr>
          <p:cNvSpPr/>
          <p:nvPr/>
        </p:nvSpPr>
        <p:spPr>
          <a:xfrm>
            <a:off x="7908872" y="3332325"/>
            <a:ext cx="987552" cy="251632"/>
          </a:xfrm>
          <a:prstGeom prst="rect">
            <a:avLst/>
          </a:prstGeom>
          <a:solidFill>
            <a:srgbClr val="F8F8FC"/>
          </a:solidFill>
          <a:ln w="6350">
            <a:solidFill>
              <a:srgbClr val="E0E0E0"/>
            </a:solidFill>
            <a:prstDash val="solid"/>
          </a:ln>
        </p:spPr>
        <p:txBody>
          <a:bodyPr/>
          <a:lstStyle/>
          <a:p>
            <a:endParaRPr lang="en-US" sz="1000" dirty="0"/>
          </a:p>
        </p:txBody>
      </p:sp>
      <p:sp>
        <p:nvSpPr>
          <p:cNvPr id="179" name="Shape 27">
            <a:extLst>
              <a:ext uri="{FF2B5EF4-FFF2-40B4-BE49-F238E27FC236}">
                <a16:creationId xmlns:a16="http://schemas.microsoft.com/office/drawing/2014/main" id="{AB51716F-5681-1334-AD58-3D574295B67B}"/>
              </a:ext>
            </a:extLst>
          </p:cNvPr>
          <p:cNvSpPr/>
          <p:nvPr/>
        </p:nvSpPr>
        <p:spPr>
          <a:xfrm>
            <a:off x="209624" y="3613038"/>
            <a:ext cx="1737360"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0" name="Shape 28">
            <a:extLst>
              <a:ext uri="{FF2B5EF4-FFF2-40B4-BE49-F238E27FC236}">
                <a16:creationId xmlns:a16="http://schemas.microsoft.com/office/drawing/2014/main" id="{1A44C76E-E2BE-22F5-7D35-2290D9F06D70}"/>
              </a:ext>
            </a:extLst>
          </p:cNvPr>
          <p:cNvSpPr/>
          <p:nvPr/>
        </p:nvSpPr>
        <p:spPr>
          <a:xfrm>
            <a:off x="1946984" y="3613038"/>
            <a:ext cx="1354687"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1" name="Shape 29">
            <a:extLst>
              <a:ext uri="{FF2B5EF4-FFF2-40B4-BE49-F238E27FC236}">
                <a16:creationId xmlns:a16="http://schemas.microsoft.com/office/drawing/2014/main" id="{3EBD25DB-6981-ADAB-58F2-9695B102369D}"/>
              </a:ext>
            </a:extLst>
          </p:cNvPr>
          <p:cNvSpPr/>
          <p:nvPr/>
        </p:nvSpPr>
        <p:spPr>
          <a:xfrm>
            <a:off x="3301671" y="3613038"/>
            <a:ext cx="1737360"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2" name="Shape 30">
            <a:extLst>
              <a:ext uri="{FF2B5EF4-FFF2-40B4-BE49-F238E27FC236}">
                <a16:creationId xmlns:a16="http://schemas.microsoft.com/office/drawing/2014/main" id="{1ACFE37C-EC08-5868-D488-60EB31F5EFFE}"/>
              </a:ext>
            </a:extLst>
          </p:cNvPr>
          <p:cNvSpPr/>
          <p:nvPr/>
        </p:nvSpPr>
        <p:spPr>
          <a:xfrm>
            <a:off x="5039031" y="3613038"/>
            <a:ext cx="749808" cy="251632"/>
          </a:xfrm>
          <a:prstGeom prst="rect">
            <a:avLst/>
          </a:prstGeom>
          <a:solidFill>
            <a:srgbClr val="FFFFFF"/>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3" name="Shape 31">
            <a:extLst>
              <a:ext uri="{FF2B5EF4-FFF2-40B4-BE49-F238E27FC236}">
                <a16:creationId xmlns:a16="http://schemas.microsoft.com/office/drawing/2014/main" id="{B759E8EA-5E15-6954-38E0-BE28D1388E4C}"/>
              </a:ext>
            </a:extLst>
          </p:cNvPr>
          <p:cNvSpPr/>
          <p:nvPr/>
        </p:nvSpPr>
        <p:spPr>
          <a:xfrm>
            <a:off x="5805751" y="3613038"/>
            <a:ext cx="1051560" cy="251632"/>
          </a:xfrm>
          <a:prstGeom prst="rect">
            <a:avLst/>
          </a:prstGeom>
          <a:solidFill>
            <a:srgbClr val="FFFFFF"/>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4" name="Shape 32">
            <a:extLst>
              <a:ext uri="{FF2B5EF4-FFF2-40B4-BE49-F238E27FC236}">
                <a16:creationId xmlns:a16="http://schemas.microsoft.com/office/drawing/2014/main" id="{D7D46FDB-10C6-D74F-75B6-55A422EA6577}"/>
              </a:ext>
            </a:extLst>
          </p:cNvPr>
          <p:cNvSpPr/>
          <p:nvPr/>
        </p:nvSpPr>
        <p:spPr>
          <a:xfrm>
            <a:off x="6865767" y="3613038"/>
            <a:ext cx="1043105"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5" name="Shape 33">
            <a:extLst>
              <a:ext uri="{FF2B5EF4-FFF2-40B4-BE49-F238E27FC236}">
                <a16:creationId xmlns:a16="http://schemas.microsoft.com/office/drawing/2014/main" id="{BA958D35-42BE-2F1A-6985-8AC25842719F}"/>
              </a:ext>
            </a:extLst>
          </p:cNvPr>
          <p:cNvSpPr/>
          <p:nvPr/>
        </p:nvSpPr>
        <p:spPr>
          <a:xfrm>
            <a:off x="7908872" y="3613038"/>
            <a:ext cx="987552"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6" name="Shape 20">
            <a:extLst>
              <a:ext uri="{FF2B5EF4-FFF2-40B4-BE49-F238E27FC236}">
                <a16:creationId xmlns:a16="http://schemas.microsoft.com/office/drawing/2014/main" id="{2734BFC6-9E6E-B80E-1539-667CF9E9B18C}"/>
              </a:ext>
            </a:extLst>
          </p:cNvPr>
          <p:cNvSpPr/>
          <p:nvPr/>
        </p:nvSpPr>
        <p:spPr>
          <a:xfrm>
            <a:off x="209624" y="3892558"/>
            <a:ext cx="1737360" cy="251632"/>
          </a:xfrm>
          <a:prstGeom prst="rect">
            <a:avLst/>
          </a:prstGeom>
          <a:solidFill>
            <a:srgbClr val="F8F8FC"/>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7" name="Shape 21">
            <a:extLst>
              <a:ext uri="{FF2B5EF4-FFF2-40B4-BE49-F238E27FC236}">
                <a16:creationId xmlns:a16="http://schemas.microsoft.com/office/drawing/2014/main" id="{21DBBBB4-B755-F9DF-1204-87E870E19423}"/>
              </a:ext>
            </a:extLst>
          </p:cNvPr>
          <p:cNvSpPr/>
          <p:nvPr/>
        </p:nvSpPr>
        <p:spPr>
          <a:xfrm>
            <a:off x="1946984" y="3892558"/>
            <a:ext cx="1354687" cy="251632"/>
          </a:xfrm>
          <a:prstGeom prst="rect">
            <a:avLst/>
          </a:prstGeom>
          <a:solidFill>
            <a:srgbClr val="F8F8FC"/>
          </a:solidFill>
          <a:ln w="6350">
            <a:solidFill>
              <a:srgbClr val="E0E0E0"/>
            </a:solidFill>
            <a:prstDash val="solid"/>
          </a:ln>
        </p:spPr>
        <p:txBody>
          <a:bodyPr/>
          <a:lstStyle/>
          <a:p>
            <a:endParaRPr lang="en-US" sz="1000" dirty="0"/>
          </a:p>
        </p:txBody>
      </p:sp>
      <p:sp>
        <p:nvSpPr>
          <p:cNvPr id="188" name="Shape 22">
            <a:extLst>
              <a:ext uri="{FF2B5EF4-FFF2-40B4-BE49-F238E27FC236}">
                <a16:creationId xmlns:a16="http://schemas.microsoft.com/office/drawing/2014/main" id="{7D83F5F2-39B7-BE05-64C1-A254E3553F1B}"/>
              </a:ext>
            </a:extLst>
          </p:cNvPr>
          <p:cNvSpPr/>
          <p:nvPr/>
        </p:nvSpPr>
        <p:spPr>
          <a:xfrm>
            <a:off x="3301671" y="3892558"/>
            <a:ext cx="1737360" cy="251632"/>
          </a:xfrm>
          <a:prstGeom prst="rect">
            <a:avLst/>
          </a:prstGeom>
          <a:solidFill>
            <a:srgbClr val="F8F8FC"/>
          </a:solidFill>
          <a:ln w="6350">
            <a:solidFill>
              <a:srgbClr val="E0E0E0"/>
            </a:solidFill>
            <a:prstDash val="solid"/>
          </a:ln>
        </p:spPr>
        <p:txBody>
          <a:bodyPr/>
          <a:lstStyle/>
          <a:p>
            <a:endParaRPr lang="en-US" sz="1000" dirty="0"/>
          </a:p>
        </p:txBody>
      </p:sp>
      <p:sp>
        <p:nvSpPr>
          <p:cNvPr id="189" name="Shape 23">
            <a:extLst>
              <a:ext uri="{FF2B5EF4-FFF2-40B4-BE49-F238E27FC236}">
                <a16:creationId xmlns:a16="http://schemas.microsoft.com/office/drawing/2014/main" id="{2ECBD5B4-7B6D-0E30-A01E-D0B4FD21561E}"/>
              </a:ext>
            </a:extLst>
          </p:cNvPr>
          <p:cNvSpPr/>
          <p:nvPr/>
        </p:nvSpPr>
        <p:spPr>
          <a:xfrm>
            <a:off x="5039031" y="3892558"/>
            <a:ext cx="749808" cy="251632"/>
          </a:xfrm>
          <a:prstGeom prst="rect">
            <a:avLst/>
          </a:prstGeom>
          <a:solidFill>
            <a:srgbClr val="F8F8FC"/>
          </a:solidFill>
          <a:ln w="6350">
            <a:solidFill>
              <a:srgbClr val="E0E0E0"/>
            </a:solidFill>
            <a:prstDash val="solid"/>
          </a:ln>
        </p:spPr>
        <p:txBody>
          <a:bodyPr/>
          <a:lstStyle/>
          <a:p>
            <a:pPr algn="ctr"/>
            <a:endParaRPr lang="en-US" sz="1000" dirty="0"/>
          </a:p>
        </p:txBody>
      </p:sp>
      <p:sp>
        <p:nvSpPr>
          <p:cNvPr id="190" name="Shape 24">
            <a:extLst>
              <a:ext uri="{FF2B5EF4-FFF2-40B4-BE49-F238E27FC236}">
                <a16:creationId xmlns:a16="http://schemas.microsoft.com/office/drawing/2014/main" id="{FD3ED3DE-8CA4-65AE-273E-C233BDAD1B96}"/>
              </a:ext>
            </a:extLst>
          </p:cNvPr>
          <p:cNvSpPr/>
          <p:nvPr/>
        </p:nvSpPr>
        <p:spPr>
          <a:xfrm>
            <a:off x="5805751" y="3892558"/>
            <a:ext cx="1051560" cy="251632"/>
          </a:xfrm>
          <a:prstGeom prst="rect">
            <a:avLst/>
          </a:prstGeom>
          <a:solidFill>
            <a:srgbClr val="F8F8FC"/>
          </a:solidFill>
          <a:ln w="6350">
            <a:solidFill>
              <a:srgbClr val="E0E0E0"/>
            </a:solidFill>
            <a:prstDash val="solid"/>
          </a:ln>
        </p:spPr>
        <p:txBody>
          <a:bodyPr/>
          <a:lstStyle/>
          <a:p>
            <a:pPr algn="ctr"/>
            <a:endParaRPr lang="en-US" sz="1000" dirty="0"/>
          </a:p>
        </p:txBody>
      </p:sp>
      <p:sp>
        <p:nvSpPr>
          <p:cNvPr id="191" name="Shape 25">
            <a:extLst>
              <a:ext uri="{FF2B5EF4-FFF2-40B4-BE49-F238E27FC236}">
                <a16:creationId xmlns:a16="http://schemas.microsoft.com/office/drawing/2014/main" id="{E3FFEBAE-013E-8CC0-8CB2-692E02F79D4F}"/>
              </a:ext>
            </a:extLst>
          </p:cNvPr>
          <p:cNvSpPr/>
          <p:nvPr/>
        </p:nvSpPr>
        <p:spPr>
          <a:xfrm>
            <a:off x="6857311" y="3892558"/>
            <a:ext cx="1051561" cy="251632"/>
          </a:xfrm>
          <a:prstGeom prst="rect">
            <a:avLst/>
          </a:prstGeom>
          <a:solidFill>
            <a:srgbClr val="F8F8FC"/>
          </a:solidFill>
          <a:ln w="6350">
            <a:solidFill>
              <a:srgbClr val="E0E0E0"/>
            </a:solidFill>
            <a:prstDash val="solid"/>
          </a:ln>
        </p:spPr>
        <p:txBody>
          <a:bodyPr/>
          <a:lstStyle/>
          <a:p>
            <a:endParaRPr lang="en-US" sz="1000" dirty="0"/>
          </a:p>
        </p:txBody>
      </p:sp>
      <p:sp>
        <p:nvSpPr>
          <p:cNvPr id="192" name="Shape 26">
            <a:extLst>
              <a:ext uri="{FF2B5EF4-FFF2-40B4-BE49-F238E27FC236}">
                <a16:creationId xmlns:a16="http://schemas.microsoft.com/office/drawing/2014/main" id="{64619BFF-D97E-B7F9-50FD-0797FC13E053}"/>
              </a:ext>
            </a:extLst>
          </p:cNvPr>
          <p:cNvSpPr/>
          <p:nvPr/>
        </p:nvSpPr>
        <p:spPr>
          <a:xfrm>
            <a:off x="7908872" y="3892558"/>
            <a:ext cx="987552" cy="251632"/>
          </a:xfrm>
          <a:prstGeom prst="rect">
            <a:avLst/>
          </a:prstGeom>
          <a:solidFill>
            <a:srgbClr val="F8F8FC"/>
          </a:solidFill>
          <a:ln w="6350">
            <a:solidFill>
              <a:srgbClr val="E0E0E0"/>
            </a:solidFill>
            <a:prstDash val="solid"/>
          </a:ln>
        </p:spPr>
        <p:txBody>
          <a:bodyPr/>
          <a:lstStyle/>
          <a:p>
            <a:endParaRPr lang="en-US" sz="1000" dirty="0"/>
          </a:p>
        </p:txBody>
      </p:sp>
      <p:sp>
        <p:nvSpPr>
          <p:cNvPr id="193" name="Shape 27">
            <a:extLst>
              <a:ext uri="{FF2B5EF4-FFF2-40B4-BE49-F238E27FC236}">
                <a16:creationId xmlns:a16="http://schemas.microsoft.com/office/drawing/2014/main" id="{994094CD-E003-92FB-818A-EE466F58DD77}"/>
              </a:ext>
            </a:extLst>
          </p:cNvPr>
          <p:cNvSpPr/>
          <p:nvPr/>
        </p:nvSpPr>
        <p:spPr>
          <a:xfrm>
            <a:off x="201168" y="4169036"/>
            <a:ext cx="1737360"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4" name="Shape 28">
            <a:extLst>
              <a:ext uri="{FF2B5EF4-FFF2-40B4-BE49-F238E27FC236}">
                <a16:creationId xmlns:a16="http://schemas.microsoft.com/office/drawing/2014/main" id="{86394FE3-87CF-6FD0-CE0F-B0A98F4777BB}"/>
              </a:ext>
            </a:extLst>
          </p:cNvPr>
          <p:cNvSpPr/>
          <p:nvPr/>
        </p:nvSpPr>
        <p:spPr>
          <a:xfrm>
            <a:off x="1938528" y="4169036"/>
            <a:ext cx="1354687"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5" name="Shape 29">
            <a:extLst>
              <a:ext uri="{FF2B5EF4-FFF2-40B4-BE49-F238E27FC236}">
                <a16:creationId xmlns:a16="http://schemas.microsoft.com/office/drawing/2014/main" id="{546235DA-B8D6-D10C-F041-E8B6CCDB7028}"/>
              </a:ext>
            </a:extLst>
          </p:cNvPr>
          <p:cNvSpPr/>
          <p:nvPr/>
        </p:nvSpPr>
        <p:spPr>
          <a:xfrm>
            <a:off x="3293215" y="4169036"/>
            <a:ext cx="1737360"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6" name="Shape 30">
            <a:extLst>
              <a:ext uri="{FF2B5EF4-FFF2-40B4-BE49-F238E27FC236}">
                <a16:creationId xmlns:a16="http://schemas.microsoft.com/office/drawing/2014/main" id="{B2FE9409-7266-BF08-F08C-36A40201331D}"/>
              </a:ext>
            </a:extLst>
          </p:cNvPr>
          <p:cNvSpPr/>
          <p:nvPr/>
        </p:nvSpPr>
        <p:spPr>
          <a:xfrm>
            <a:off x="5030575" y="4169036"/>
            <a:ext cx="749808" cy="251632"/>
          </a:xfrm>
          <a:prstGeom prst="rect">
            <a:avLst/>
          </a:prstGeom>
          <a:solidFill>
            <a:srgbClr val="FFFFFF"/>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7" name="Shape 31">
            <a:extLst>
              <a:ext uri="{FF2B5EF4-FFF2-40B4-BE49-F238E27FC236}">
                <a16:creationId xmlns:a16="http://schemas.microsoft.com/office/drawing/2014/main" id="{718A2872-30E8-7893-1171-913729FFC364}"/>
              </a:ext>
            </a:extLst>
          </p:cNvPr>
          <p:cNvSpPr/>
          <p:nvPr/>
        </p:nvSpPr>
        <p:spPr>
          <a:xfrm>
            <a:off x="5797295" y="4169036"/>
            <a:ext cx="1051560" cy="251632"/>
          </a:xfrm>
          <a:prstGeom prst="rect">
            <a:avLst/>
          </a:prstGeom>
          <a:solidFill>
            <a:srgbClr val="FFFFFF"/>
          </a:solidFill>
          <a:ln w="6350">
            <a:solidFill>
              <a:srgbClr val="E0E0E0"/>
            </a:solidFill>
            <a:prstDash val="soli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8" name="Shape 32">
            <a:extLst>
              <a:ext uri="{FF2B5EF4-FFF2-40B4-BE49-F238E27FC236}">
                <a16:creationId xmlns:a16="http://schemas.microsoft.com/office/drawing/2014/main" id="{078BD63A-F8B6-3224-CB44-81BB39809B9E}"/>
              </a:ext>
            </a:extLst>
          </p:cNvPr>
          <p:cNvSpPr/>
          <p:nvPr/>
        </p:nvSpPr>
        <p:spPr>
          <a:xfrm>
            <a:off x="6857311" y="4169036"/>
            <a:ext cx="1043105"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9" name="Shape 33">
            <a:extLst>
              <a:ext uri="{FF2B5EF4-FFF2-40B4-BE49-F238E27FC236}">
                <a16:creationId xmlns:a16="http://schemas.microsoft.com/office/drawing/2014/main" id="{172F6896-1201-A5DC-E8E8-DB674BAA1E43}"/>
              </a:ext>
            </a:extLst>
          </p:cNvPr>
          <p:cNvSpPr/>
          <p:nvPr/>
        </p:nvSpPr>
        <p:spPr>
          <a:xfrm>
            <a:off x="7900416" y="4169036"/>
            <a:ext cx="987552" cy="251632"/>
          </a:xfrm>
          <a:prstGeom prst="rect">
            <a:avLst/>
          </a:prstGeom>
          <a:solidFill>
            <a:srgbClr val="FFFFFF"/>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0" name="Shape 20">
            <a:extLst>
              <a:ext uri="{FF2B5EF4-FFF2-40B4-BE49-F238E27FC236}">
                <a16:creationId xmlns:a16="http://schemas.microsoft.com/office/drawing/2014/main" id="{9491E38F-65DB-3083-B2F1-0148A60B6C5E}"/>
              </a:ext>
            </a:extLst>
          </p:cNvPr>
          <p:cNvSpPr/>
          <p:nvPr/>
        </p:nvSpPr>
        <p:spPr>
          <a:xfrm>
            <a:off x="201168" y="4448556"/>
            <a:ext cx="1737360" cy="251632"/>
          </a:xfrm>
          <a:prstGeom prst="rect">
            <a:avLst/>
          </a:prstGeom>
          <a:solidFill>
            <a:srgbClr val="F8F8FC"/>
          </a:solidFill>
          <a:ln w="6350">
            <a:solidFill>
              <a:srgbClr val="E0E0E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1" name="Shape 21">
            <a:extLst>
              <a:ext uri="{FF2B5EF4-FFF2-40B4-BE49-F238E27FC236}">
                <a16:creationId xmlns:a16="http://schemas.microsoft.com/office/drawing/2014/main" id="{2F0542C4-3ACA-DEC2-4842-52AABE2E285D}"/>
              </a:ext>
            </a:extLst>
          </p:cNvPr>
          <p:cNvSpPr/>
          <p:nvPr/>
        </p:nvSpPr>
        <p:spPr>
          <a:xfrm>
            <a:off x="1938528" y="4448556"/>
            <a:ext cx="1354687" cy="251632"/>
          </a:xfrm>
          <a:prstGeom prst="rect">
            <a:avLst/>
          </a:prstGeom>
          <a:solidFill>
            <a:srgbClr val="F8F8FC"/>
          </a:solidFill>
          <a:ln w="6350">
            <a:solidFill>
              <a:srgbClr val="E0E0E0"/>
            </a:solidFill>
            <a:prstDash val="solid"/>
          </a:ln>
        </p:spPr>
        <p:txBody>
          <a:bodyPr/>
          <a:lstStyle/>
          <a:p>
            <a:endParaRPr lang="en-US" sz="1000" dirty="0"/>
          </a:p>
        </p:txBody>
      </p:sp>
      <p:sp>
        <p:nvSpPr>
          <p:cNvPr id="202" name="Shape 22">
            <a:extLst>
              <a:ext uri="{FF2B5EF4-FFF2-40B4-BE49-F238E27FC236}">
                <a16:creationId xmlns:a16="http://schemas.microsoft.com/office/drawing/2014/main" id="{310739F9-8210-ACE5-8F1D-8902301B1DBF}"/>
              </a:ext>
            </a:extLst>
          </p:cNvPr>
          <p:cNvSpPr/>
          <p:nvPr/>
        </p:nvSpPr>
        <p:spPr>
          <a:xfrm>
            <a:off x="3293215" y="4448556"/>
            <a:ext cx="1737360" cy="251632"/>
          </a:xfrm>
          <a:prstGeom prst="rect">
            <a:avLst/>
          </a:prstGeom>
          <a:solidFill>
            <a:srgbClr val="F8F8FC"/>
          </a:solidFill>
          <a:ln w="6350">
            <a:solidFill>
              <a:srgbClr val="E0E0E0"/>
            </a:solidFill>
            <a:prstDash val="solid"/>
          </a:ln>
        </p:spPr>
        <p:txBody>
          <a:bodyPr/>
          <a:lstStyle/>
          <a:p>
            <a:endParaRPr lang="en-US" sz="1000" dirty="0"/>
          </a:p>
        </p:txBody>
      </p:sp>
      <p:sp>
        <p:nvSpPr>
          <p:cNvPr id="203" name="Shape 23">
            <a:extLst>
              <a:ext uri="{FF2B5EF4-FFF2-40B4-BE49-F238E27FC236}">
                <a16:creationId xmlns:a16="http://schemas.microsoft.com/office/drawing/2014/main" id="{F3C6430C-A002-3C0E-B07B-96F0770B91EE}"/>
              </a:ext>
            </a:extLst>
          </p:cNvPr>
          <p:cNvSpPr/>
          <p:nvPr/>
        </p:nvSpPr>
        <p:spPr>
          <a:xfrm>
            <a:off x="5030575" y="4448556"/>
            <a:ext cx="749808" cy="251632"/>
          </a:xfrm>
          <a:prstGeom prst="rect">
            <a:avLst/>
          </a:prstGeom>
          <a:solidFill>
            <a:srgbClr val="F8F8FC"/>
          </a:solidFill>
          <a:ln w="6350">
            <a:solidFill>
              <a:srgbClr val="E0E0E0"/>
            </a:solidFill>
            <a:prstDash val="solid"/>
          </a:ln>
        </p:spPr>
        <p:txBody>
          <a:bodyPr/>
          <a:lstStyle/>
          <a:p>
            <a:pPr algn="ctr"/>
            <a:endParaRPr lang="en-US" sz="1000" dirty="0"/>
          </a:p>
        </p:txBody>
      </p:sp>
      <p:sp>
        <p:nvSpPr>
          <p:cNvPr id="204" name="Shape 24">
            <a:extLst>
              <a:ext uri="{FF2B5EF4-FFF2-40B4-BE49-F238E27FC236}">
                <a16:creationId xmlns:a16="http://schemas.microsoft.com/office/drawing/2014/main" id="{AAB73E89-1972-826C-A074-6A7042D5B2AF}"/>
              </a:ext>
            </a:extLst>
          </p:cNvPr>
          <p:cNvSpPr/>
          <p:nvPr/>
        </p:nvSpPr>
        <p:spPr>
          <a:xfrm>
            <a:off x="5797295" y="4448556"/>
            <a:ext cx="1051560" cy="251632"/>
          </a:xfrm>
          <a:prstGeom prst="rect">
            <a:avLst/>
          </a:prstGeom>
          <a:solidFill>
            <a:srgbClr val="F8F8FC"/>
          </a:solidFill>
          <a:ln w="6350">
            <a:solidFill>
              <a:srgbClr val="E0E0E0"/>
            </a:solidFill>
            <a:prstDash val="solid"/>
          </a:ln>
        </p:spPr>
        <p:txBody>
          <a:bodyPr/>
          <a:lstStyle/>
          <a:p>
            <a:pPr algn="ctr"/>
            <a:endParaRPr lang="en-US" sz="1000" dirty="0"/>
          </a:p>
        </p:txBody>
      </p:sp>
      <p:sp>
        <p:nvSpPr>
          <p:cNvPr id="205" name="Shape 25">
            <a:extLst>
              <a:ext uri="{FF2B5EF4-FFF2-40B4-BE49-F238E27FC236}">
                <a16:creationId xmlns:a16="http://schemas.microsoft.com/office/drawing/2014/main" id="{79F3C961-58D2-E0EC-EB14-292B12178AE1}"/>
              </a:ext>
            </a:extLst>
          </p:cNvPr>
          <p:cNvSpPr/>
          <p:nvPr/>
        </p:nvSpPr>
        <p:spPr>
          <a:xfrm>
            <a:off x="6848855" y="4448556"/>
            <a:ext cx="1051561" cy="251632"/>
          </a:xfrm>
          <a:prstGeom prst="rect">
            <a:avLst/>
          </a:prstGeom>
          <a:solidFill>
            <a:srgbClr val="F8F8FC"/>
          </a:solidFill>
          <a:ln w="6350">
            <a:solidFill>
              <a:srgbClr val="E0E0E0"/>
            </a:solidFill>
            <a:prstDash val="solid"/>
          </a:ln>
        </p:spPr>
        <p:txBody>
          <a:bodyPr/>
          <a:lstStyle/>
          <a:p>
            <a:endParaRPr lang="en-US" sz="1000" dirty="0"/>
          </a:p>
        </p:txBody>
      </p:sp>
      <p:sp>
        <p:nvSpPr>
          <p:cNvPr id="206" name="Shape 26">
            <a:extLst>
              <a:ext uri="{FF2B5EF4-FFF2-40B4-BE49-F238E27FC236}">
                <a16:creationId xmlns:a16="http://schemas.microsoft.com/office/drawing/2014/main" id="{FA068469-45B5-1BFA-4CCE-13F91EBDAC82}"/>
              </a:ext>
            </a:extLst>
          </p:cNvPr>
          <p:cNvSpPr/>
          <p:nvPr/>
        </p:nvSpPr>
        <p:spPr>
          <a:xfrm>
            <a:off x="7900416" y="4448556"/>
            <a:ext cx="987552" cy="251632"/>
          </a:xfrm>
          <a:prstGeom prst="rect">
            <a:avLst/>
          </a:prstGeom>
          <a:solidFill>
            <a:srgbClr val="F8F8FC"/>
          </a:solidFill>
          <a:ln w="6350">
            <a:solidFill>
              <a:srgbClr val="E0E0E0"/>
            </a:solidFill>
            <a:prstDash val="solid"/>
          </a:ln>
        </p:spPr>
        <p:txBody>
          <a:bodyPr/>
          <a:lstStyle/>
          <a:p>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5F0"/>
        </a:solidFill>
        <a:effectLst/>
      </p:bgPr>
    </p:bg>
    <p:spTree>
      <p:nvGrpSpPr>
        <p:cNvPr id="1" name=""/>
        <p:cNvGrpSpPr/>
        <p:nvPr/>
      </p:nvGrpSpPr>
      <p:grpSpPr>
        <a:xfrm>
          <a:off x="0" y="0"/>
          <a:ext cx="0" cy="0"/>
          <a:chOff x="0" y="0"/>
          <a:chExt cx="0" cy="0"/>
        </a:xfrm>
      </p:grpSpPr>
      <p:sp>
        <p:nvSpPr>
          <p:cNvPr id="11" name="Shape 8"/>
          <p:cNvSpPr/>
          <p:nvPr/>
        </p:nvSpPr>
        <p:spPr>
          <a:xfrm>
            <a:off x="201168" y="1537814"/>
            <a:ext cx="2834640" cy="603504"/>
          </a:xfrm>
          <a:prstGeom prst="rect">
            <a:avLst/>
          </a:prstGeom>
          <a:solidFill>
            <a:srgbClr val="F8F9FA"/>
          </a:solidFill>
          <a:ln w="6350">
            <a:solidFill>
              <a:srgbClr val="E0E0E0"/>
            </a:solidFill>
            <a:prstDash val="solid"/>
          </a:ln>
        </p:spPr>
        <p:txBody>
          <a:bodyPr/>
          <a:lstStyle/>
          <a:p>
            <a:endParaRPr lang="en-US" dirty="0"/>
          </a:p>
        </p:txBody>
      </p:sp>
      <p:sp>
        <p:nvSpPr>
          <p:cNvPr id="2" name="Shape 0"/>
          <p:cNvSpPr/>
          <p:nvPr/>
        </p:nvSpPr>
        <p:spPr>
          <a:xfrm>
            <a:off x="0" y="0"/>
            <a:ext cx="9144000" cy="594360"/>
          </a:xfrm>
          <a:prstGeom prst="rect">
            <a:avLst/>
          </a:prstGeom>
          <a:solidFill>
            <a:srgbClr val="1A2744"/>
          </a:solidFill>
          <a:ln w="12700">
            <a:solidFill>
              <a:srgbClr val="1A2744"/>
            </a:solidFill>
            <a:prstDash val="solid"/>
          </a:ln>
        </p:spPr>
        <p:txBody>
          <a:bodyPr/>
          <a:lstStyle/>
          <a:p>
            <a:endParaRPr lang="en-US"/>
          </a:p>
        </p:txBody>
      </p:sp>
      <p:sp>
        <p:nvSpPr>
          <p:cNvPr id="3" name="Shape 1"/>
          <p:cNvSpPr/>
          <p:nvPr/>
        </p:nvSpPr>
        <p:spPr>
          <a:xfrm>
            <a:off x="0" y="594360"/>
            <a:ext cx="9144000" cy="45720"/>
          </a:xfrm>
          <a:prstGeom prst="rect">
            <a:avLst/>
          </a:prstGeom>
          <a:solidFill>
            <a:srgbClr val="B9913A"/>
          </a:solidFill>
          <a:ln w="12700">
            <a:solidFill>
              <a:srgbClr val="B9913A"/>
            </a:solidFill>
            <a:prstDash val="solid"/>
          </a:ln>
        </p:spPr>
        <p:txBody>
          <a:bodyPr/>
          <a:lstStyle/>
          <a:p>
            <a:endParaRPr lang="en-US"/>
          </a:p>
        </p:txBody>
      </p:sp>
      <p:sp>
        <p:nvSpPr>
          <p:cNvPr id="4" name="Text 2"/>
          <p:cNvSpPr/>
          <p:nvPr/>
        </p:nvSpPr>
        <p:spPr>
          <a:xfrm>
            <a:off x="274320" y="73152"/>
            <a:ext cx="7132320" cy="457200"/>
          </a:xfrm>
          <a:prstGeom prst="rect">
            <a:avLst/>
          </a:prstGeom>
          <a:noFill/>
          <a:ln/>
        </p:spPr>
        <p:txBody>
          <a:bodyPr wrap="square" lIns="0" tIns="0" rIns="0" bIns="0" rtlCol="0" anchor="ctr"/>
          <a:lstStyle/>
          <a:p>
            <a:pPr marL="0" indent="0">
              <a:buNone/>
            </a:pPr>
            <a:r>
              <a:rPr lang="en-US" sz="240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Project Prioritization Summary</a:t>
            </a:r>
            <a:endParaRPr lang="en-US"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ext 3"/>
          <p:cNvSpPr/>
          <p:nvPr/>
        </p:nvSpPr>
        <p:spPr>
          <a:xfrm>
            <a:off x="265175" y="789086"/>
            <a:ext cx="8595360" cy="204032"/>
          </a:xfrm>
          <a:prstGeom prst="rect">
            <a:avLst/>
          </a:prstGeom>
          <a:noFill/>
          <a:ln/>
        </p:spPr>
        <p:txBody>
          <a:bodyPr wrap="square" lIns="0" tIns="0" rIns="0" bIns="0" rtlCol="0" anchor="ctr"/>
          <a:lstStyle/>
          <a:p>
            <a:pPr marL="0" indent="0">
              <a:buNone/>
            </a:pPr>
            <a:r>
              <a:rPr lang="en-US" sz="1100" i="1" dirty="0">
                <a:solidFill>
                  <a:srgbClr val="666666"/>
                </a:solidFill>
                <a:latin typeface="Calibri" pitchFamily="34" charset="0"/>
                <a:ea typeface="Calibri" pitchFamily="34" charset="-122"/>
                <a:cs typeface="Calibri" pitchFamily="34" charset="-120"/>
              </a:rPr>
              <a:t>Use this summary to communicate your prioritized initiatives to your team or senior leadership at-a-glance.</a:t>
            </a:r>
            <a:endParaRPr lang="en-US" sz="1100" dirty="0"/>
          </a:p>
        </p:txBody>
      </p:sp>
      <p:sp>
        <p:nvSpPr>
          <p:cNvPr id="8" name="Shape 5"/>
          <p:cNvSpPr/>
          <p:nvPr/>
        </p:nvSpPr>
        <p:spPr>
          <a:xfrm>
            <a:off x="201168" y="1101355"/>
            <a:ext cx="2834640" cy="420624"/>
          </a:xfrm>
          <a:prstGeom prst="rect">
            <a:avLst/>
          </a:prstGeom>
          <a:solidFill>
            <a:srgbClr val="2E7D4F"/>
          </a:solidFill>
          <a:ln w="12700">
            <a:solidFill>
              <a:srgbClr val="2E7D4F"/>
            </a:solidFill>
            <a:prstDash val="solid"/>
          </a:ln>
        </p:spPr>
        <p:txBody>
          <a:bodyPr/>
          <a:lstStyle/>
          <a:p>
            <a:endParaRPr lang="en-US"/>
          </a:p>
        </p:txBody>
      </p:sp>
      <p:sp>
        <p:nvSpPr>
          <p:cNvPr id="9" name="Text 6"/>
          <p:cNvSpPr/>
          <p:nvPr/>
        </p:nvSpPr>
        <p:spPr>
          <a:xfrm>
            <a:off x="310896" y="1147075"/>
            <a:ext cx="2615184" cy="219456"/>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Quick Wins</a:t>
            </a:r>
            <a:endParaRPr lang="en-US" sz="1200" dirty="0"/>
          </a:p>
        </p:txBody>
      </p:sp>
      <p:sp>
        <p:nvSpPr>
          <p:cNvPr id="12" name="Shape 9"/>
          <p:cNvSpPr/>
          <p:nvPr/>
        </p:nvSpPr>
        <p:spPr>
          <a:xfrm>
            <a:off x="265175" y="1604143"/>
            <a:ext cx="264145" cy="484761"/>
          </a:xfrm>
          <a:prstGeom prst="rect">
            <a:avLst/>
          </a:prstGeom>
          <a:solidFill>
            <a:srgbClr val="2E7D4F"/>
          </a:solidFill>
          <a:ln w="12700">
            <a:solidFill>
              <a:srgbClr val="2E7D4F"/>
            </a:solidFill>
            <a:prstDash val="solid"/>
          </a:ln>
        </p:spPr>
        <p:txBody>
          <a:bodyPr/>
          <a:lstStyle/>
          <a:p>
            <a:endParaRPr lang="en-US"/>
          </a:p>
        </p:txBody>
      </p:sp>
      <p:sp>
        <p:nvSpPr>
          <p:cNvPr id="10" name="Text 7"/>
          <p:cNvSpPr/>
          <p:nvPr/>
        </p:nvSpPr>
        <p:spPr>
          <a:xfrm>
            <a:off x="310896" y="1348243"/>
            <a:ext cx="2615184" cy="146304"/>
          </a:xfrm>
          <a:prstGeom prst="rect">
            <a:avLst/>
          </a:prstGeom>
          <a:noFill/>
          <a:ln/>
        </p:spPr>
        <p:txBody>
          <a:bodyPr wrap="square" lIns="0" tIns="0" rIns="0" bIns="0" rtlCol="0" anchor="ctr"/>
          <a:lstStyle/>
          <a:p>
            <a:pPr marL="0" indent="0" algn="ctr">
              <a:buNone/>
            </a:pPr>
            <a:r>
              <a:rPr lang="en-US" sz="850" i="1" dirty="0">
                <a:solidFill>
                  <a:srgbClr val="EEEEEE"/>
                </a:solidFill>
                <a:latin typeface="Calibri" pitchFamily="34" charset="0"/>
                <a:ea typeface="Calibri" pitchFamily="34" charset="-122"/>
                <a:cs typeface="Calibri" pitchFamily="34" charset="-120"/>
              </a:rPr>
              <a:t>Act on now: high impact, low cost</a:t>
            </a:r>
            <a:endParaRPr lang="en-US" sz="850" dirty="0"/>
          </a:p>
        </p:txBody>
      </p:sp>
      <p:sp>
        <p:nvSpPr>
          <p:cNvPr id="13" name="Text 10"/>
          <p:cNvSpPr/>
          <p:nvPr/>
        </p:nvSpPr>
        <p:spPr>
          <a:xfrm>
            <a:off x="301271" y="1755460"/>
            <a:ext cx="209281" cy="19202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14" name="Shape 11"/>
          <p:cNvSpPr/>
          <p:nvPr/>
        </p:nvSpPr>
        <p:spPr>
          <a:xfrm>
            <a:off x="634854" y="1728577"/>
            <a:ext cx="2291225" cy="0"/>
          </a:xfrm>
          <a:prstGeom prst="line">
            <a:avLst/>
          </a:prstGeom>
          <a:noFill/>
          <a:ln w="6350">
            <a:solidFill>
              <a:srgbClr val="CCCCCC"/>
            </a:solidFill>
            <a:prstDash val="dash"/>
          </a:ln>
        </p:spPr>
        <p:txBody>
          <a:bodyPr/>
          <a:lstStyle/>
          <a:p>
            <a:endParaRPr lang="en-US"/>
          </a:p>
        </p:txBody>
      </p:sp>
      <p:sp>
        <p:nvSpPr>
          <p:cNvPr id="16" name="Text 13"/>
          <p:cNvSpPr/>
          <p:nvPr/>
        </p:nvSpPr>
        <p:spPr>
          <a:xfrm>
            <a:off x="643999" y="1563985"/>
            <a:ext cx="2157984" cy="164592"/>
          </a:xfrm>
          <a:prstGeom prst="rect">
            <a:avLst/>
          </a:prstGeom>
          <a:noFill/>
          <a:ln/>
        </p:spPr>
        <p:txBody>
          <a:bodyPr wrap="square" lIns="0" tIns="0" rIns="0" bIns="0" rtlCol="0" anchor="ctr"/>
          <a:lstStyle/>
          <a:p>
            <a:pPr marL="0" indent="0">
              <a:buNone/>
            </a:pPr>
            <a:r>
              <a:rPr lang="en-US" sz="850" dirty="0">
                <a:latin typeface="Calibri" pitchFamily="34" charset="0"/>
                <a:ea typeface="Calibri" pitchFamily="34" charset="-122"/>
                <a:cs typeface="Calibri" pitchFamily="34" charset="-120"/>
              </a:rPr>
              <a:t>Initiative name</a:t>
            </a:r>
            <a:endParaRPr lang="en-US" sz="850" dirty="0"/>
          </a:p>
        </p:txBody>
      </p:sp>
      <p:sp>
        <p:nvSpPr>
          <p:cNvPr id="17" name="Text 14"/>
          <p:cNvSpPr/>
          <p:nvPr/>
        </p:nvSpPr>
        <p:spPr>
          <a:xfrm>
            <a:off x="634855" y="1766045"/>
            <a:ext cx="2157984"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Outcome</a:t>
            </a:r>
            <a:endParaRPr lang="en-US" sz="800" dirty="0">
              <a:solidFill>
                <a:schemeClr val="tx1">
                  <a:lumMod val="50000"/>
                  <a:lumOff val="50000"/>
                </a:schemeClr>
              </a:solidFill>
            </a:endParaRPr>
          </a:p>
        </p:txBody>
      </p:sp>
      <p:sp>
        <p:nvSpPr>
          <p:cNvPr id="18" name="Shape 15"/>
          <p:cNvSpPr/>
          <p:nvPr/>
        </p:nvSpPr>
        <p:spPr>
          <a:xfrm>
            <a:off x="201168" y="2216923"/>
            <a:ext cx="2834640" cy="603504"/>
          </a:xfrm>
          <a:prstGeom prst="rect">
            <a:avLst/>
          </a:prstGeom>
          <a:solidFill>
            <a:srgbClr val="FFFFFF"/>
          </a:solidFill>
          <a:ln w="6350">
            <a:solidFill>
              <a:srgbClr val="E0E0E0"/>
            </a:solidFill>
            <a:prstDash val="solid"/>
          </a:ln>
        </p:spPr>
        <p:txBody>
          <a:bodyPr/>
          <a:lstStyle/>
          <a:p>
            <a:endParaRPr lang="en-US"/>
          </a:p>
        </p:txBody>
      </p:sp>
      <p:sp>
        <p:nvSpPr>
          <p:cNvPr id="25" name="Shape 22"/>
          <p:cNvSpPr/>
          <p:nvPr/>
        </p:nvSpPr>
        <p:spPr>
          <a:xfrm>
            <a:off x="201168" y="2875291"/>
            <a:ext cx="2834640" cy="603504"/>
          </a:xfrm>
          <a:prstGeom prst="rect">
            <a:avLst/>
          </a:prstGeom>
          <a:solidFill>
            <a:srgbClr val="F8F9FA"/>
          </a:solidFill>
          <a:ln w="6350">
            <a:solidFill>
              <a:srgbClr val="E0E0E0"/>
            </a:solidFill>
            <a:prstDash val="solid"/>
          </a:ln>
        </p:spPr>
        <p:txBody>
          <a:bodyPr/>
          <a:lstStyle/>
          <a:p>
            <a:endParaRPr lang="en-US"/>
          </a:p>
        </p:txBody>
      </p:sp>
      <p:sp>
        <p:nvSpPr>
          <p:cNvPr id="32" name="Shape 29"/>
          <p:cNvSpPr/>
          <p:nvPr/>
        </p:nvSpPr>
        <p:spPr>
          <a:xfrm>
            <a:off x="201168" y="3533659"/>
            <a:ext cx="2834640" cy="603504"/>
          </a:xfrm>
          <a:prstGeom prst="rect">
            <a:avLst/>
          </a:prstGeom>
          <a:solidFill>
            <a:srgbClr val="FFFFFF"/>
          </a:solidFill>
          <a:ln w="6350">
            <a:solidFill>
              <a:srgbClr val="E0E0E0"/>
            </a:solidFill>
            <a:prstDash val="solid"/>
          </a:ln>
        </p:spPr>
        <p:txBody>
          <a:bodyPr/>
          <a:lstStyle/>
          <a:p>
            <a:endParaRPr lang="en-US"/>
          </a:p>
        </p:txBody>
      </p:sp>
      <p:sp>
        <p:nvSpPr>
          <p:cNvPr id="39" name="Shape 36"/>
          <p:cNvSpPr/>
          <p:nvPr/>
        </p:nvSpPr>
        <p:spPr>
          <a:xfrm>
            <a:off x="201168" y="4192027"/>
            <a:ext cx="2834640" cy="603504"/>
          </a:xfrm>
          <a:prstGeom prst="rect">
            <a:avLst/>
          </a:prstGeom>
          <a:solidFill>
            <a:srgbClr val="F8F9FA"/>
          </a:solidFill>
          <a:ln w="6350">
            <a:solidFill>
              <a:srgbClr val="E0E0E0"/>
            </a:solidFill>
            <a:prstDash val="solid"/>
          </a:ln>
        </p:spPr>
        <p:txBody>
          <a:bodyPr/>
          <a:lstStyle/>
          <a:p>
            <a:endParaRPr lang="en-US"/>
          </a:p>
        </p:txBody>
      </p:sp>
      <p:sp>
        <p:nvSpPr>
          <p:cNvPr id="46" name="Shape 43"/>
          <p:cNvSpPr/>
          <p:nvPr/>
        </p:nvSpPr>
        <p:spPr>
          <a:xfrm>
            <a:off x="3172968" y="1101355"/>
            <a:ext cx="2834640" cy="420624"/>
          </a:xfrm>
          <a:prstGeom prst="rect">
            <a:avLst/>
          </a:prstGeom>
          <a:solidFill>
            <a:srgbClr val="4A90C2"/>
          </a:solidFill>
          <a:ln w="12700">
            <a:solidFill>
              <a:srgbClr val="4A90C2"/>
            </a:solidFill>
            <a:prstDash val="solid"/>
          </a:ln>
        </p:spPr>
        <p:txBody>
          <a:bodyPr/>
          <a:lstStyle/>
          <a:p>
            <a:endParaRPr lang="en-US"/>
          </a:p>
        </p:txBody>
      </p:sp>
      <p:sp>
        <p:nvSpPr>
          <p:cNvPr id="47" name="Text 44"/>
          <p:cNvSpPr/>
          <p:nvPr/>
        </p:nvSpPr>
        <p:spPr>
          <a:xfrm>
            <a:off x="3282696" y="1147075"/>
            <a:ext cx="2615184" cy="219456"/>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Strategic Bets</a:t>
            </a:r>
            <a:endParaRPr lang="en-US" sz="1200" dirty="0"/>
          </a:p>
        </p:txBody>
      </p:sp>
      <p:sp>
        <p:nvSpPr>
          <p:cNvPr id="48" name="Text 45"/>
          <p:cNvSpPr/>
          <p:nvPr/>
        </p:nvSpPr>
        <p:spPr>
          <a:xfrm>
            <a:off x="3282696" y="1348243"/>
            <a:ext cx="2615184" cy="146304"/>
          </a:xfrm>
          <a:prstGeom prst="rect">
            <a:avLst/>
          </a:prstGeom>
          <a:noFill/>
          <a:ln/>
        </p:spPr>
        <p:txBody>
          <a:bodyPr wrap="square" lIns="0" tIns="0" rIns="0" bIns="0" rtlCol="0" anchor="ctr"/>
          <a:lstStyle/>
          <a:p>
            <a:pPr marL="0" indent="0" algn="ctr">
              <a:buNone/>
            </a:pPr>
            <a:r>
              <a:rPr lang="en-US" sz="850" i="1" dirty="0">
                <a:solidFill>
                  <a:srgbClr val="EEEEEE"/>
                </a:solidFill>
                <a:latin typeface="Calibri" pitchFamily="34" charset="0"/>
                <a:ea typeface="Calibri" pitchFamily="34" charset="-122"/>
                <a:cs typeface="Calibri" pitchFamily="34" charset="-120"/>
              </a:rPr>
              <a:t>Plan carefully: high impact, high cost</a:t>
            </a:r>
            <a:endParaRPr lang="en-US" sz="850" dirty="0"/>
          </a:p>
        </p:txBody>
      </p:sp>
      <p:sp>
        <p:nvSpPr>
          <p:cNvPr id="49" name="Shape 46"/>
          <p:cNvSpPr/>
          <p:nvPr/>
        </p:nvSpPr>
        <p:spPr>
          <a:xfrm>
            <a:off x="3172968" y="1558555"/>
            <a:ext cx="2834640" cy="603504"/>
          </a:xfrm>
          <a:prstGeom prst="rect">
            <a:avLst/>
          </a:prstGeom>
          <a:solidFill>
            <a:srgbClr val="F8F9FA"/>
          </a:solidFill>
          <a:ln w="6350">
            <a:solidFill>
              <a:srgbClr val="E0E0E0"/>
            </a:solidFill>
            <a:prstDash val="solid"/>
          </a:ln>
        </p:spPr>
        <p:txBody>
          <a:bodyPr/>
          <a:lstStyle/>
          <a:p>
            <a:endParaRPr lang="en-US"/>
          </a:p>
        </p:txBody>
      </p:sp>
      <p:sp>
        <p:nvSpPr>
          <p:cNvPr id="56" name="Shape 53"/>
          <p:cNvSpPr/>
          <p:nvPr/>
        </p:nvSpPr>
        <p:spPr>
          <a:xfrm>
            <a:off x="3172968" y="2216923"/>
            <a:ext cx="2834640" cy="603504"/>
          </a:xfrm>
          <a:prstGeom prst="rect">
            <a:avLst/>
          </a:prstGeom>
          <a:solidFill>
            <a:srgbClr val="FFFFFF"/>
          </a:solidFill>
          <a:ln w="6350">
            <a:solidFill>
              <a:srgbClr val="E0E0E0"/>
            </a:solidFill>
            <a:prstDash val="solid"/>
          </a:ln>
        </p:spPr>
        <p:txBody>
          <a:bodyPr/>
          <a:lstStyle/>
          <a:p>
            <a:endParaRPr lang="en-US"/>
          </a:p>
        </p:txBody>
      </p:sp>
      <p:sp>
        <p:nvSpPr>
          <p:cNvPr id="63" name="Shape 60"/>
          <p:cNvSpPr/>
          <p:nvPr/>
        </p:nvSpPr>
        <p:spPr>
          <a:xfrm>
            <a:off x="3172968" y="2875291"/>
            <a:ext cx="2834640" cy="603504"/>
          </a:xfrm>
          <a:prstGeom prst="rect">
            <a:avLst/>
          </a:prstGeom>
          <a:solidFill>
            <a:srgbClr val="F8F9FA"/>
          </a:solidFill>
          <a:ln w="6350">
            <a:solidFill>
              <a:srgbClr val="E0E0E0"/>
            </a:solidFill>
            <a:prstDash val="solid"/>
          </a:ln>
        </p:spPr>
        <p:txBody>
          <a:bodyPr/>
          <a:lstStyle/>
          <a:p>
            <a:endParaRPr lang="en-US"/>
          </a:p>
        </p:txBody>
      </p:sp>
      <p:sp>
        <p:nvSpPr>
          <p:cNvPr id="70" name="Shape 67"/>
          <p:cNvSpPr/>
          <p:nvPr/>
        </p:nvSpPr>
        <p:spPr>
          <a:xfrm>
            <a:off x="3172968" y="3533659"/>
            <a:ext cx="2834640" cy="603504"/>
          </a:xfrm>
          <a:prstGeom prst="rect">
            <a:avLst/>
          </a:prstGeom>
          <a:solidFill>
            <a:srgbClr val="FFFFFF"/>
          </a:solidFill>
          <a:ln w="6350">
            <a:solidFill>
              <a:srgbClr val="E0E0E0"/>
            </a:solidFill>
            <a:prstDash val="solid"/>
          </a:ln>
        </p:spPr>
        <p:txBody>
          <a:bodyPr/>
          <a:lstStyle/>
          <a:p>
            <a:endParaRPr lang="en-US"/>
          </a:p>
        </p:txBody>
      </p:sp>
      <p:sp>
        <p:nvSpPr>
          <p:cNvPr id="77" name="Shape 74"/>
          <p:cNvSpPr/>
          <p:nvPr/>
        </p:nvSpPr>
        <p:spPr>
          <a:xfrm>
            <a:off x="3172968" y="4192027"/>
            <a:ext cx="2834640" cy="603504"/>
          </a:xfrm>
          <a:prstGeom prst="rect">
            <a:avLst/>
          </a:prstGeom>
          <a:solidFill>
            <a:srgbClr val="F8F9FA"/>
          </a:solidFill>
          <a:ln w="6350">
            <a:solidFill>
              <a:srgbClr val="E0E0E0"/>
            </a:solidFill>
            <a:prstDash val="solid"/>
          </a:ln>
        </p:spPr>
        <p:txBody>
          <a:bodyPr/>
          <a:lstStyle/>
          <a:p>
            <a:endParaRPr lang="en-US"/>
          </a:p>
        </p:txBody>
      </p:sp>
      <p:sp>
        <p:nvSpPr>
          <p:cNvPr id="84" name="Shape 81"/>
          <p:cNvSpPr/>
          <p:nvPr/>
        </p:nvSpPr>
        <p:spPr>
          <a:xfrm>
            <a:off x="6144768" y="1101355"/>
            <a:ext cx="2834640" cy="420624"/>
          </a:xfrm>
          <a:prstGeom prst="rect">
            <a:avLst/>
          </a:prstGeom>
          <a:solidFill>
            <a:srgbClr val="999999"/>
          </a:solidFill>
          <a:ln w="12700">
            <a:solidFill>
              <a:srgbClr val="999999"/>
            </a:solidFill>
            <a:prstDash val="solid"/>
          </a:ln>
        </p:spPr>
        <p:txBody>
          <a:bodyPr/>
          <a:lstStyle/>
          <a:p>
            <a:endParaRPr lang="en-US"/>
          </a:p>
        </p:txBody>
      </p:sp>
      <p:sp>
        <p:nvSpPr>
          <p:cNvPr id="85" name="Text 82"/>
          <p:cNvSpPr/>
          <p:nvPr/>
        </p:nvSpPr>
        <p:spPr>
          <a:xfrm>
            <a:off x="6254496" y="1147075"/>
            <a:ext cx="2615184" cy="219456"/>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Deferred</a:t>
            </a:r>
            <a:endParaRPr lang="en-US" sz="1200" dirty="0"/>
          </a:p>
        </p:txBody>
      </p:sp>
      <p:sp>
        <p:nvSpPr>
          <p:cNvPr id="86" name="Text 83"/>
          <p:cNvSpPr/>
          <p:nvPr/>
        </p:nvSpPr>
        <p:spPr>
          <a:xfrm>
            <a:off x="6254496" y="1348243"/>
            <a:ext cx="2615184" cy="146304"/>
          </a:xfrm>
          <a:prstGeom prst="rect">
            <a:avLst/>
          </a:prstGeom>
          <a:noFill/>
          <a:ln/>
        </p:spPr>
        <p:txBody>
          <a:bodyPr wrap="square" lIns="0" tIns="0" rIns="0" bIns="0" rtlCol="0" anchor="ctr"/>
          <a:lstStyle/>
          <a:p>
            <a:pPr marL="0" indent="0" algn="ctr">
              <a:buNone/>
            </a:pPr>
            <a:r>
              <a:rPr lang="en-US" sz="850" i="1" dirty="0">
                <a:solidFill>
                  <a:srgbClr val="EEEEEE"/>
                </a:solidFill>
                <a:latin typeface="Calibri" pitchFamily="34" charset="0"/>
                <a:ea typeface="Calibri" pitchFamily="34" charset="-122"/>
                <a:cs typeface="Calibri" pitchFamily="34" charset="-120"/>
              </a:rPr>
              <a:t>Backlog: revisit quarterly</a:t>
            </a:r>
            <a:endParaRPr lang="en-US" sz="850" dirty="0"/>
          </a:p>
        </p:txBody>
      </p:sp>
      <p:sp>
        <p:nvSpPr>
          <p:cNvPr id="87" name="Shape 84"/>
          <p:cNvSpPr/>
          <p:nvPr/>
        </p:nvSpPr>
        <p:spPr>
          <a:xfrm>
            <a:off x="6144768" y="1558555"/>
            <a:ext cx="2834640" cy="603504"/>
          </a:xfrm>
          <a:prstGeom prst="rect">
            <a:avLst/>
          </a:prstGeom>
          <a:solidFill>
            <a:srgbClr val="F8F9FA"/>
          </a:solidFill>
          <a:ln w="6350">
            <a:solidFill>
              <a:srgbClr val="E0E0E0"/>
            </a:solidFill>
            <a:prstDash val="solid"/>
          </a:ln>
        </p:spPr>
        <p:txBody>
          <a:bodyPr/>
          <a:lstStyle/>
          <a:p>
            <a:endParaRPr lang="en-US"/>
          </a:p>
        </p:txBody>
      </p:sp>
      <p:sp>
        <p:nvSpPr>
          <p:cNvPr id="94" name="Shape 91"/>
          <p:cNvSpPr/>
          <p:nvPr/>
        </p:nvSpPr>
        <p:spPr>
          <a:xfrm>
            <a:off x="6144768" y="2216923"/>
            <a:ext cx="2834640" cy="603504"/>
          </a:xfrm>
          <a:prstGeom prst="rect">
            <a:avLst/>
          </a:prstGeom>
          <a:solidFill>
            <a:srgbClr val="FFFFFF"/>
          </a:solidFill>
          <a:ln w="6350">
            <a:solidFill>
              <a:srgbClr val="E0E0E0"/>
            </a:solidFill>
            <a:prstDash val="solid"/>
          </a:ln>
        </p:spPr>
        <p:txBody>
          <a:bodyPr/>
          <a:lstStyle/>
          <a:p>
            <a:endParaRPr lang="en-US"/>
          </a:p>
        </p:txBody>
      </p:sp>
      <p:sp>
        <p:nvSpPr>
          <p:cNvPr id="101" name="Shape 98"/>
          <p:cNvSpPr/>
          <p:nvPr/>
        </p:nvSpPr>
        <p:spPr>
          <a:xfrm>
            <a:off x="6144768" y="2875291"/>
            <a:ext cx="2834640" cy="603504"/>
          </a:xfrm>
          <a:prstGeom prst="rect">
            <a:avLst/>
          </a:prstGeom>
          <a:solidFill>
            <a:srgbClr val="F8F9FA"/>
          </a:solidFill>
          <a:ln w="6350">
            <a:solidFill>
              <a:srgbClr val="E0E0E0"/>
            </a:solidFill>
            <a:prstDash val="solid"/>
          </a:ln>
        </p:spPr>
        <p:txBody>
          <a:bodyPr/>
          <a:lstStyle/>
          <a:p>
            <a:endParaRPr lang="en-US"/>
          </a:p>
        </p:txBody>
      </p:sp>
      <p:sp>
        <p:nvSpPr>
          <p:cNvPr id="108" name="Shape 105"/>
          <p:cNvSpPr/>
          <p:nvPr/>
        </p:nvSpPr>
        <p:spPr>
          <a:xfrm>
            <a:off x="6144768" y="3533659"/>
            <a:ext cx="2834640" cy="603504"/>
          </a:xfrm>
          <a:prstGeom prst="rect">
            <a:avLst/>
          </a:prstGeom>
          <a:solidFill>
            <a:srgbClr val="FFFFFF"/>
          </a:solidFill>
          <a:ln w="6350">
            <a:solidFill>
              <a:srgbClr val="E0E0E0"/>
            </a:solidFill>
            <a:prstDash val="solid"/>
          </a:ln>
        </p:spPr>
        <p:txBody>
          <a:bodyPr/>
          <a:lstStyle/>
          <a:p>
            <a:endParaRPr lang="en-US"/>
          </a:p>
        </p:txBody>
      </p:sp>
      <p:sp>
        <p:nvSpPr>
          <p:cNvPr id="115" name="Shape 112"/>
          <p:cNvSpPr/>
          <p:nvPr/>
        </p:nvSpPr>
        <p:spPr>
          <a:xfrm>
            <a:off x="6144768" y="4192027"/>
            <a:ext cx="2834640" cy="603504"/>
          </a:xfrm>
          <a:prstGeom prst="rect">
            <a:avLst/>
          </a:prstGeom>
          <a:solidFill>
            <a:srgbClr val="F8F9FA"/>
          </a:solidFill>
          <a:ln w="6350">
            <a:solidFill>
              <a:srgbClr val="E0E0E0"/>
            </a:solidFill>
            <a:prstDash val="solid"/>
          </a:ln>
        </p:spPr>
        <p:txBody>
          <a:bodyPr/>
          <a:lstStyle/>
          <a:p>
            <a:endParaRPr lang="en-US"/>
          </a:p>
        </p:txBody>
      </p:sp>
      <p:pic>
        <p:nvPicPr>
          <p:cNvPr id="122" name="Image 0">
            <a:hlinkClick r:id="rId3"/>
            <a:extLst>
              <a:ext uri="{FF2B5EF4-FFF2-40B4-BE49-F238E27FC236}">
                <a16:creationId xmlns:a16="http://schemas.microsoft.com/office/drawing/2014/main" id="{4951FD6D-ADD9-32AC-DEB5-F54FD8708764}"/>
              </a:ext>
            </a:extLst>
          </p:cNvPr>
          <p:cNvPicPr>
            <a:picLocks noChangeAspect="1"/>
          </p:cNvPicPr>
          <p:nvPr/>
        </p:nvPicPr>
        <p:blipFill>
          <a:blip r:embed="rId4"/>
          <a:srcRect/>
          <a:stretch/>
        </p:blipFill>
        <p:spPr>
          <a:xfrm>
            <a:off x="7137219" y="219169"/>
            <a:ext cx="1878197" cy="265157"/>
          </a:xfrm>
          <a:prstGeom prst="rect">
            <a:avLst/>
          </a:prstGeom>
        </p:spPr>
      </p:pic>
      <p:sp>
        <p:nvSpPr>
          <p:cNvPr id="123" name="Text 14">
            <a:extLst>
              <a:ext uri="{FF2B5EF4-FFF2-40B4-BE49-F238E27FC236}">
                <a16:creationId xmlns:a16="http://schemas.microsoft.com/office/drawing/2014/main" id="{D9E45586-952A-D54A-0AB2-6A0351CB0423}"/>
              </a:ext>
            </a:extLst>
          </p:cNvPr>
          <p:cNvSpPr/>
          <p:nvPr/>
        </p:nvSpPr>
        <p:spPr>
          <a:xfrm>
            <a:off x="643999" y="1955470"/>
            <a:ext cx="1363556"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Leader(s)  </a:t>
            </a:r>
            <a:endParaRPr lang="en-US" sz="800" dirty="0">
              <a:solidFill>
                <a:schemeClr val="tx1">
                  <a:lumMod val="50000"/>
                  <a:lumOff val="50000"/>
                </a:schemeClr>
              </a:solidFill>
            </a:endParaRPr>
          </a:p>
        </p:txBody>
      </p:sp>
      <p:sp>
        <p:nvSpPr>
          <p:cNvPr id="125" name="Shape 11">
            <a:extLst>
              <a:ext uri="{FF2B5EF4-FFF2-40B4-BE49-F238E27FC236}">
                <a16:creationId xmlns:a16="http://schemas.microsoft.com/office/drawing/2014/main" id="{F571F12C-0902-75D4-59FB-B3A054CFC16F}"/>
              </a:ext>
            </a:extLst>
          </p:cNvPr>
          <p:cNvSpPr/>
          <p:nvPr/>
        </p:nvSpPr>
        <p:spPr>
          <a:xfrm flipV="1">
            <a:off x="625710" y="1912349"/>
            <a:ext cx="2291225" cy="2864"/>
          </a:xfrm>
          <a:prstGeom prst="line">
            <a:avLst/>
          </a:prstGeom>
          <a:noFill/>
          <a:ln w="6350">
            <a:solidFill>
              <a:srgbClr val="CCCCCC"/>
            </a:solidFill>
            <a:prstDash val="dash"/>
          </a:ln>
        </p:spPr>
        <p:txBody>
          <a:bodyPr/>
          <a:lstStyle/>
          <a:p>
            <a:endParaRPr lang="en-US"/>
          </a:p>
        </p:txBody>
      </p:sp>
      <p:sp>
        <p:nvSpPr>
          <p:cNvPr id="126" name="Text 14">
            <a:extLst>
              <a:ext uri="{FF2B5EF4-FFF2-40B4-BE49-F238E27FC236}">
                <a16:creationId xmlns:a16="http://schemas.microsoft.com/office/drawing/2014/main" id="{0C4518FB-13B1-4EDB-EB35-C354EB8250E2}"/>
              </a:ext>
            </a:extLst>
          </p:cNvPr>
          <p:cNvSpPr/>
          <p:nvPr/>
        </p:nvSpPr>
        <p:spPr>
          <a:xfrm>
            <a:off x="2209548" y="1963914"/>
            <a:ext cx="716532" cy="146304"/>
          </a:xfrm>
          <a:prstGeom prst="rect">
            <a:avLst/>
          </a:prstGeom>
          <a:noFill/>
          <a:ln/>
        </p:spPr>
        <p:txBody>
          <a:bodyPr wrap="square" lIns="0" tIns="0" rIns="0" bIns="0" rtlCol="0" anchor="ctr"/>
          <a:lstStyle/>
          <a:p>
            <a:pPr marL="0" indent="0" algn="ctr">
              <a:buNone/>
            </a:pPr>
            <a:r>
              <a:rPr lang="en-US" sz="800" i="1" dirty="0">
                <a:solidFill>
                  <a:schemeClr val="tx1">
                    <a:lumMod val="50000"/>
                    <a:lumOff val="50000"/>
                  </a:schemeClr>
                </a:solidFill>
                <a:latin typeface="Calibri" pitchFamily="34" charset="0"/>
                <a:ea typeface="Calibri" pitchFamily="34" charset="-122"/>
                <a:cs typeface="Calibri" pitchFamily="34" charset="-120"/>
              </a:rPr>
              <a:t>Target Date</a:t>
            </a:r>
            <a:endParaRPr lang="en-US" sz="800" dirty="0">
              <a:solidFill>
                <a:schemeClr val="tx1">
                  <a:lumMod val="50000"/>
                  <a:lumOff val="50000"/>
                </a:schemeClr>
              </a:solidFill>
            </a:endParaRPr>
          </a:p>
        </p:txBody>
      </p:sp>
      <p:sp>
        <p:nvSpPr>
          <p:cNvPr id="127" name="Shape 9">
            <a:extLst>
              <a:ext uri="{FF2B5EF4-FFF2-40B4-BE49-F238E27FC236}">
                <a16:creationId xmlns:a16="http://schemas.microsoft.com/office/drawing/2014/main" id="{A1F25D6C-F06A-D6C9-225D-59F4686C57EC}"/>
              </a:ext>
            </a:extLst>
          </p:cNvPr>
          <p:cNvSpPr/>
          <p:nvPr/>
        </p:nvSpPr>
        <p:spPr>
          <a:xfrm>
            <a:off x="265175" y="2291261"/>
            <a:ext cx="264145" cy="484761"/>
          </a:xfrm>
          <a:prstGeom prst="rect">
            <a:avLst/>
          </a:prstGeom>
          <a:solidFill>
            <a:srgbClr val="2E7D4F"/>
          </a:solidFill>
          <a:ln w="12700">
            <a:solidFill>
              <a:srgbClr val="2E7D4F"/>
            </a:solidFill>
            <a:prstDash val="solid"/>
          </a:ln>
        </p:spPr>
        <p:txBody>
          <a:bodyPr/>
          <a:lstStyle/>
          <a:p>
            <a:endParaRPr lang="en-US"/>
          </a:p>
        </p:txBody>
      </p:sp>
      <p:sp>
        <p:nvSpPr>
          <p:cNvPr id="128" name="Text 10">
            <a:extLst>
              <a:ext uri="{FF2B5EF4-FFF2-40B4-BE49-F238E27FC236}">
                <a16:creationId xmlns:a16="http://schemas.microsoft.com/office/drawing/2014/main" id="{C246494C-2BAE-8995-E9F3-B86A88782A56}"/>
              </a:ext>
            </a:extLst>
          </p:cNvPr>
          <p:cNvSpPr/>
          <p:nvPr/>
        </p:nvSpPr>
        <p:spPr>
          <a:xfrm>
            <a:off x="301271" y="2442578"/>
            <a:ext cx="209281" cy="19202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29" name="Shape 11">
            <a:extLst>
              <a:ext uri="{FF2B5EF4-FFF2-40B4-BE49-F238E27FC236}">
                <a16:creationId xmlns:a16="http://schemas.microsoft.com/office/drawing/2014/main" id="{09ABCD68-180A-5CCE-4BD8-E000CCE5081B}"/>
              </a:ext>
            </a:extLst>
          </p:cNvPr>
          <p:cNvSpPr/>
          <p:nvPr/>
        </p:nvSpPr>
        <p:spPr>
          <a:xfrm>
            <a:off x="634854" y="2415695"/>
            <a:ext cx="2291225" cy="0"/>
          </a:xfrm>
          <a:prstGeom prst="line">
            <a:avLst/>
          </a:prstGeom>
          <a:noFill/>
          <a:ln w="6350">
            <a:solidFill>
              <a:srgbClr val="CCCCCC"/>
            </a:solidFill>
            <a:prstDash val="dash"/>
          </a:ln>
        </p:spPr>
        <p:txBody>
          <a:bodyPr/>
          <a:lstStyle/>
          <a:p>
            <a:endParaRPr lang="en-US"/>
          </a:p>
        </p:txBody>
      </p:sp>
      <p:sp>
        <p:nvSpPr>
          <p:cNvPr id="130" name="Text 13">
            <a:extLst>
              <a:ext uri="{FF2B5EF4-FFF2-40B4-BE49-F238E27FC236}">
                <a16:creationId xmlns:a16="http://schemas.microsoft.com/office/drawing/2014/main" id="{92D45CBC-CDDA-EFBA-9D4C-C969AB7CEA67}"/>
              </a:ext>
            </a:extLst>
          </p:cNvPr>
          <p:cNvSpPr/>
          <p:nvPr/>
        </p:nvSpPr>
        <p:spPr>
          <a:xfrm>
            <a:off x="643999" y="2251103"/>
            <a:ext cx="2157984" cy="164592"/>
          </a:xfrm>
          <a:prstGeom prst="rect">
            <a:avLst/>
          </a:prstGeom>
          <a:noFill/>
          <a:ln/>
        </p:spPr>
        <p:txBody>
          <a:bodyPr wrap="square" lIns="0" tIns="0" rIns="0" bIns="0" rtlCol="0" anchor="ctr"/>
          <a:lstStyle/>
          <a:p>
            <a:pPr marL="0" indent="0">
              <a:buNone/>
            </a:pPr>
            <a:r>
              <a:rPr lang="en-US" sz="850" dirty="0">
                <a:latin typeface="Calibri" pitchFamily="34" charset="0"/>
                <a:ea typeface="Calibri" pitchFamily="34" charset="-122"/>
                <a:cs typeface="Calibri" pitchFamily="34" charset="-120"/>
              </a:rPr>
              <a:t>Initiative name</a:t>
            </a:r>
            <a:endParaRPr lang="en-US" sz="850" dirty="0"/>
          </a:p>
        </p:txBody>
      </p:sp>
      <p:sp>
        <p:nvSpPr>
          <p:cNvPr id="131" name="Text 14">
            <a:extLst>
              <a:ext uri="{FF2B5EF4-FFF2-40B4-BE49-F238E27FC236}">
                <a16:creationId xmlns:a16="http://schemas.microsoft.com/office/drawing/2014/main" id="{7B39B72A-2B08-B1E5-A0DE-11A96D92015F}"/>
              </a:ext>
            </a:extLst>
          </p:cNvPr>
          <p:cNvSpPr/>
          <p:nvPr/>
        </p:nvSpPr>
        <p:spPr>
          <a:xfrm>
            <a:off x="634855" y="2453163"/>
            <a:ext cx="2157984"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Outcome</a:t>
            </a:r>
            <a:endParaRPr lang="en-US" sz="800" dirty="0">
              <a:solidFill>
                <a:schemeClr val="tx1">
                  <a:lumMod val="50000"/>
                  <a:lumOff val="50000"/>
                </a:schemeClr>
              </a:solidFill>
            </a:endParaRPr>
          </a:p>
        </p:txBody>
      </p:sp>
      <p:sp>
        <p:nvSpPr>
          <p:cNvPr id="132" name="Text 14">
            <a:extLst>
              <a:ext uri="{FF2B5EF4-FFF2-40B4-BE49-F238E27FC236}">
                <a16:creationId xmlns:a16="http://schemas.microsoft.com/office/drawing/2014/main" id="{4F45D167-8BA8-5FD8-58A9-EA77F260C891}"/>
              </a:ext>
            </a:extLst>
          </p:cNvPr>
          <p:cNvSpPr/>
          <p:nvPr/>
        </p:nvSpPr>
        <p:spPr>
          <a:xfrm>
            <a:off x="643999" y="2642588"/>
            <a:ext cx="1363556"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Leader(s)  </a:t>
            </a:r>
            <a:endParaRPr lang="en-US" sz="800" dirty="0">
              <a:solidFill>
                <a:schemeClr val="tx1">
                  <a:lumMod val="50000"/>
                  <a:lumOff val="50000"/>
                </a:schemeClr>
              </a:solidFill>
            </a:endParaRPr>
          </a:p>
        </p:txBody>
      </p:sp>
      <p:sp>
        <p:nvSpPr>
          <p:cNvPr id="133" name="Shape 11">
            <a:extLst>
              <a:ext uri="{FF2B5EF4-FFF2-40B4-BE49-F238E27FC236}">
                <a16:creationId xmlns:a16="http://schemas.microsoft.com/office/drawing/2014/main" id="{EB423DA8-98EE-CE60-0515-3AD3C842AAA4}"/>
              </a:ext>
            </a:extLst>
          </p:cNvPr>
          <p:cNvSpPr/>
          <p:nvPr/>
        </p:nvSpPr>
        <p:spPr>
          <a:xfrm flipV="1">
            <a:off x="625710" y="2599467"/>
            <a:ext cx="2291225" cy="2864"/>
          </a:xfrm>
          <a:prstGeom prst="line">
            <a:avLst/>
          </a:prstGeom>
          <a:noFill/>
          <a:ln w="6350">
            <a:solidFill>
              <a:srgbClr val="CCCCCC"/>
            </a:solidFill>
            <a:prstDash val="dash"/>
          </a:ln>
        </p:spPr>
        <p:txBody>
          <a:bodyPr/>
          <a:lstStyle/>
          <a:p>
            <a:endParaRPr lang="en-US"/>
          </a:p>
        </p:txBody>
      </p:sp>
      <p:sp>
        <p:nvSpPr>
          <p:cNvPr id="134" name="Text 14">
            <a:extLst>
              <a:ext uri="{FF2B5EF4-FFF2-40B4-BE49-F238E27FC236}">
                <a16:creationId xmlns:a16="http://schemas.microsoft.com/office/drawing/2014/main" id="{1F83B8C5-A132-DEE1-B1A6-5F041F047D8A}"/>
              </a:ext>
            </a:extLst>
          </p:cNvPr>
          <p:cNvSpPr/>
          <p:nvPr/>
        </p:nvSpPr>
        <p:spPr>
          <a:xfrm>
            <a:off x="2209548" y="2651032"/>
            <a:ext cx="716532" cy="146304"/>
          </a:xfrm>
          <a:prstGeom prst="rect">
            <a:avLst/>
          </a:prstGeom>
          <a:noFill/>
          <a:ln/>
        </p:spPr>
        <p:txBody>
          <a:bodyPr wrap="square" lIns="0" tIns="0" rIns="0" bIns="0" rtlCol="0" anchor="ctr"/>
          <a:lstStyle/>
          <a:p>
            <a:pPr marL="0" indent="0" algn="ctr">
              <a:buNone/>
            </a:pPr>
            <a:r>
              <a:rPr lang="en-US" sz="800" i="1" dirty="0">
                <a:solidFill>
                  <a:schemeClr val="tx1">
                    <a:lumMod val="50000"/>
                    <a:lumOff val="50000"/>
                  </a:schemeClr>
                </a:solidFill>
                <a:latin typeface="Calibri" pitchFamily="34" charset="0"/>
                <a:ea typeface="Calibri" pitchFamily="34" charset="-122"/>
                <a:cs typeface="Calibri" pitchFamily="34" charset="-120"/>
              </a:rPr>
              <a:t>Target Date</a:t>
            </a:r>
            <a:endParaRPr lang="en-US" sz="800" dirty="0">
              <a:solidFill>
                <a:schemeClr val="tx1">
                  <a:lumMod val="50000"/>
                  <a:lumOff val="50000"/>
                </a:schemeClr>
              </a:solidFill>
            </a:endParaRPr>
          </a:p>
        </p:txBody>
      </p:sp>
      <p:sp>
        <p:nvSpPr>
          <p:cNvPr id="135" name="Shape 9">
            <a:extLst>
              <a:ext uri="{FF2B5EF4-FFF2-40B4-BE49-F238E27FC236}">
                <a16:creationId xmlns:a16="http://schemas.microsoft.com/office/drawing/2014/main" id="{B2818F1B-AFB0-32CE-E96E-24F854C799C6}"/>
              </a:ext>
            </a:extLst>
          </p:cNvPr>
          <p:cNvSpPr/>
          <p:nvPr/>
        </p:nvSpPr>
        <p:spPr>
          <a:xfrm>
            <a:off x="265175" y="2944588"/>
            <a:ext cx="264145" cy="484761"/>
          </a:xfrm>
          <a:prstGeom prst="rect">
            <a:avLst/>
          </a:prstGeom>
          <a:solidFill>
            <a:srgbClr val="2E7D4F"/>
          </a:solidFill>
          <a:ln w="12700">
            <a:solidFill>
              <a:srgbClr val="2E7D4F"/>
            </a:solidFill>
            <a:prstDash val="solid"/>
          </a:ln>
        </p:spPr>
        <p:txBody>
          <a:bodyPr/>
          <a:lstStyle/>
          <a:p>
            <a:endParaRPr lang="en-US"/>
          </a:p>
        </p:txBody>
      </p:sp>
      <p:sp>
        <p:nvSpPr>
          <p:cNvPr id="136" name="Text 10">
            <a:extLst>
              <a:ext uri="{FF2B5EF4-FFF2-40B4-BE49-F238E27FC236}">
                <a16:creationId xmlns:a16="http://schemas.microsoft.com/office/drawing/2014/main" id="{7E3F30A5-B76C-6FA4-C8FA-30E22B1BE00B}"/>
              </a:ext>
            </a:extLst>
          </p:cNvPr>
          <p:cNvSpPr/>
          <p:nvPr/>
        </p:nvSpPr>
        <p:spPr>
          <a:xfrm>
            <a:off x="301271" y="3095905"/>
            <a:ext cx="209281" cy="19202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137" name="Shape 11">
            <a:extLst>
              <a:ext uri="{FF2B5EF4-FFF2-40B4-BE49-F238E27FC236}">
                <a16:creationId xmlns:a16="http://schemas.microsoft.com/office/drawing/2014/main" id="{2C9A923A-6C0D-B736-6D30-BA8CEE3A3E46}"/>
              </a:ext>
            </a:extLst>
          </p:cNvPr>
          <p:cNvSpPr/>
          <p:nvPr/>
        </p:nvSpPr>
        <p:spPr>
          <a:xfrm>
            <a:off x="634854" y="3069022"/>
            <a:ext cx="2291225" cy="0"/>
          </a:xfrm>
          <a:prstGeom prst="line">
            <a:avLst/>
          </a:prstGeom>
          <a:noFill/>
          <a:ln w="6350">
            <a:solidFill>
              <a:srgbClr val="CCCCCC"/>
            </a:solidFill>
            <a:prstDash val="dash"/>
          </a:ln>
        </p:spPr>
        <p:txBody>
          <a:bodyPr/>
          <a:lstStyle/>
          <a:p>
            <a:endParaRPr lang="en-US"/>
          </a:p>
        </p:txBody>
      </p:sp>
      <p:sp>
        <p:nvSpPr>
          <p:cNvPr id="138" name="Text 13">
            <a:extLst>
              <a:ext uri="{FF2B5EF4-FFF2-40B4-BE49-F238E27FC236}">
                <a16:creationId xmlns:a16="http://schemas.microsoft.com/office/drawing/2014/main" id="{E8FD9191-3707-10EB-398C-4029FB473720}"/>
              </a:ext>
            </a:extLst>
          </p:cNvPr>
          <p:cNvSpPr/>
          <p:nvPr/>
        </p:nvSpPr>
        <p:spPr>
          <a:xfrm>
            <a:off x="643999" y="2904430"/>
            <a:ext cx="2157984" cy="164592"/>
          </a:xfrm>
          <a:prstGeom prst="rect">
            <a:avLst/>
          </a:prstGeom>
          <a:noFill/>
          <a:ln/>
        </p:spPr>
        <p:txBody>
          <a:bodyPr wrap="square" lIns="0" tIns="0" rIns="0" bIns="0" rtlCol="0" anchor="ctr"/>
          <a:lstStyle/>
          <a:p>
            <a:pPr marL="0" indent="0">
              <a:buNone/>
            </a:pPr>
            <a:r>
              <a:rPr lang="en-US" sz="850" dirty="0">
                <a:latin typeface="Calibri" pitchFamily="34" charset="0"/>
                <a:ea typeface="Calibri" pitchFamily="34" charset="-122"/>
                <a:cs typeface="Calibri" pitchFamily="34" charset="-120"/>
              </a:rPr>
              <a:t>Initiative name</a:t>
            </a:r>
            <a:endParaRPr lang="en-US" sz="850" dirty="0"/>
          </a:p>
        </p:txBody>
      </p:sp>
      <p:sp>
        <p:nvSpPr>
          <p:cNvPr id="139" name="Text 14">
            <a:extLst>
              <a:ext uri="{FF2B5EF4-FFF2-40B4-BE49-F238E27FC236}">
                <a16:creationId xmlns:a16="http://schemas.microsoft.com/office/drawing/2014/main" id="{36C7D20C-8A54-41FF-A25A-560A5E0AA4BA}"/>
              </a:ext>
            </a:extLst>
          </p:cNvPr>
          <p:cNvSpPr/>
          <p:nvPr/>
        </p:nvSpPr>
        <p:spPr>
          <a:xfrm>
            <a:off x="634855" y="3106490"/>
            <a:ext cx="2157984"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Outcome</a:t>
            </a:r>
            <a:endParaRPr lang="en-US" sz="800" dirty="0">
              <a:solidFill>
                <a:schemeClr val="tx1">
                  <a:lumMod val="50000"/>
                  <a:lumOff val="50000"/>
                </a:schemeClr>
              </a:solidFill>
            </a:endParaRPr>
          </a:p>
        </p:txBody>
      </p:sp>
      <p:sp>
        <p:nvSpPr>
          <p:cNvPr id="140" name="Text 14">
            <a:extLst>
              <a:ext uri="{FF2B5EF4-FFF2-40B4-BE49-F238E27FC236}">
                <a16:creationId xmlns:a16="http://schemas.microsoft.com/office/drawing/2014/main" id="{2358FB65-FBC6-A554-E2E1-EB13063771E4}"/>
              </a:ext>
            </a:extLst>
          </p:cNvPr>
          <p:cNvSpPr/>
          <p:nvPr/>
        </p:nvSpPr>
        <p:spPr>
          <a:xfrm>
            <a:off x="643999" y="3295915"/>
            <a:ext cx="1363556"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Leader(s)  </a:t>
            </a:r>
            <a:endParaRPr lang="en-US" sz="800" dirty="0">
              <a:solidFill>
                <a:schemeClr val="tx1">
                  <a:lumMod val="50000"/>
                  <a:lumOff val="50000"/>
                </a:schemeClr>
              </a:solidFill>
            </a:endParaRPr>
          </a:p>
        </p:txBody>
      </p:sp>
      <p:sp>
        <p:nvSpPr>
          <p:cNvPr id="141" name="Shape 11">
            <a:extLst>
              <a:ext uri="{FF2B5EF4-FFF2-40B4-BE49-F238E27FC236}">
                <a16:creationId xmlns:a16="http://schemas.microsoft.com/office/drawing/2014/main" id="{2E339D51-D1D5-DB34-999D-07DD1DECB454}"/>
              </a:ext>
            </a:extLst>
          </p:cNvPr>
          <p:cNvSpPr/>
          <p:nvPr/>
        </p:nvSpPr>
        <p:spPr>
          <a:xfrm flipV="1">
            <a:off x="625710" y="3252794"/>
            <a:ext cx="2291225" cy="2864"/>
          </a:xfrm>
          <a:prstGeom prst="line">
            <a:avLst/>
          </a:prstGeom>
          <a:noFill/>
          <a:ln w="6350">
            <a:solidFill>
              <a:srgbClr val="CCCCCC"/>
            </a:solidFill>
            <a:prstDash val="dash"/>
          </a:ln>
        </p:spPr>
        <p:txBody>
          <a:bodyPr/>
          <a:lstStyle/>
          <a:p>
            <a:endParaRPr lang="en-US"/>
          </a:p>
        </p:txBody>
      </p:sp>
      <p:sp>
        <p:nvSpPr>
          <p:cNvPr id="142" name="Text 14">
            <a:extLst>
              <a:ext uri="{FF2B5EF4-FFF2-40B4-BE49-F238E27FC236}">
                <a16:creationId xmlns:a16="http://schemas.microsoft.com/office/drawing/2014/main" id="{4C1F5CE8-2BED-5231-2CC1-193195474F2C}"/>
              </a:ext>
            </a:extLst>
          </p:cNvPr>
          <p:cNvSpPr/>
          <p:nvPr/>
        </p:nvSpPr>
        <p:spPr>
          <a:xfrm>
            <a:off x="2209548" y="3304359"/>
            <a:ext cx="716532" cy="146304"/>
          </a:xfrm>
          <a:prstGeom prst="rect">
            <a:avLst/>
          </a:prstGeom>
          <a:noFill/>
          <a:ln/>
        </p:spPr>
        <p:txBody>
          <a:bodyPr wrap="square" lIns="0" tIns="0" rIns="0" bIns="0" rtlCol="0" anchor="ctr"/>
          <a:lstStyle/>
          <a:p>
            <a:pPr marL="0" indent="0" algn="ctr">
              <a:buNone/>
            </a:pPr>
            <a:r>
              <a:rPr lang="en-US" sz="800" i="1" dirty="0">
                <a:solidFill>
                  <a:schemeClr val="tx1">
                    <a:lumMod val="50000"/>
                    <a:lumOff val="50000"/>
                  </a:schemeClr>
                </a:solidFill>
                <a:latin typeface="Calibri" pitchFamily="34" charset="0"/>
                <a:ea typeface="Calibri" pitchFamily="34" charset="-122"/>
                <a:cs typeface="Calibri" pitchFamily="34" charset="-120"/>
              </a:rPr>
              <a:t>Target Date</a:t>
            </a:r>
            <a:endParaRPr lang="en-US" sz="800" dirty="0">
              <a:solidFill>
                <a:schemeClr val="tx1">
                  <a:lumMod val="50000"/>
                  <a:lumOff val="50000"/>
                </a:schemeClr>
              </a:solidFill>
            </a:endParaRPr>
          </a:p>
        </p:txBody>
      </p:sp>
      <p:sp>
        <p:nvSpPr>
          <p:cNvPr id="143" name="Shape 9">
            <a:extLst>
              <a:ext uri="{FF2B5EF4-FFF2-40B4-BE49-F238E27FC236}">
                <a16:creationId xmlns:a16="http://schemas.microsoft.com/office/drawing/2014/main" id="{3A764A0F-3908-4C4A-B51F-1C92BC7ACE8B}"/>
              </a:ext>
            </a:extLst>
          </p:cNvPr>
          <p:cNvSpPr/>
          <p:nvPr/>
        </p:nvSpPr>
        <p:spPr>
          <a:xfrm>
            <a:off x="265175" y="3602956"/>
            <a:ext cx="264145" cy="484761"/>
          </a:xfrm>
          <a:prstGeom prst="rect">
            <a:avLst/>
          </a:prstGeom>
          <a:solidFill>
            <a:srgbClr val="2E7D4F"/>
          </a:solidFill>
          <a:ln w="12700">
            <a:solidFill>
              <a:srgbClr val="2E7D4F"/>
            </a:solidFill>
            <a:prstDash val="solid"/>
          </a:ln>
        </p:spPr>
        <p:txBody>
          <a:bodyPr/>
          <a:lstStyle/>
          <a:p>
            <a:endParaRPr lang="en-US"/>
          </a:p>
        </p:txBody>
      </p:sp>
      <p:sp>
        <p:nvSpPr>
          <p:cNvPr id="144" name="Text 10">
            <a:extLst>
              <a:ext uri="{FF2B5EF4-FFF2-40B4-BE49-F238E27FC236}">
                <a16:creationId xmlns:a16="http://schemas.microsoft.com/office/drawing/2014/main" id="{58475E9F-D396-A407-3A85-9DA0361AE4F0}"/>
              </a:ext>
            </a:extLst>
          </p:cNvPr>
          <p:cNvSpPr/>
          <p:nvPr/>
        </p:nvSpPr>
        <p:spPr>
          <a:xfrm>
            <a:off x="301271" y="3754273"/>
            <a:ext cx="209281" cy="19202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145" name="Shape 11">
            <a:extLst>
              <a:ext uri="{FF2B5EF4-FFF2-40B4-BE49-F238E27FC236}">
                <a16:creationId xmlns:a16="http://schemas.microsoft.com/office/drawing/2014/main" id="{B1CCBECB-EC20-1385-CBA7-4E43E782DBD7}"/>
              </a:ext>
            </a:extLst>
          </p:cNvPr>
          <p:cNvSpPr/>
          <p:nvPr/>
        </p:nvSpPr>
        <p:spPr>
          <a:xfrm>
            <a:off x="634854" y="3727390"/>
            <a:ext cx="2291225" cy="0"/>
          </a:xfrm>
          <a:prstGeom prst="line">
            <a:avLst/>
          </a:prstGeom>
          <a:noFill/>
          <a:ln w="6350">
            <a:solidFill>
              <a:srgbClr val="CCCCCC"/>
            </a:solidFill>
            <a:prstDash val="dash"/>
          </a:ln>
        </p:spPr>
        <p:txBody>
          <a:bodyPr/>
          <a:lstStyle/>
          <a:p>
            <a:endParaRPr lang="en-US"/>
          </a:p>
        </p:txBody>
      </p:sp>
      <p:sp>
        <p:nvSpPr>
          <p:cNvPr id="146" name="Text 13">
            <a:extLst>
              <a:ext uri="{FF2B5EF4-FFF2-40B4-BE49-F238E27FC236}">
                <a16:creationId xmlns:a16="http://schemas.microsoft.com/office/drawing/2014/main" id="{E82316FB-3C35-FE83-EFC1-3FA8356E90E2}"/>
              </a:ext>
            </a:extLst>
          </p:cNvPr>
          <p:cNvSpPr/>
          <p:nvPr/>
        </p:nvSpPr>
        <p:spPr>
          <a:xfrm>
            <a:off x="643999" y="3562798"/>
            <a:ext cx="2157984" cy="164592"/>
          </a:xfrm>
          <a:prstGeom prst="rect">
            <a:avLst/>
          </a:prstGeom>
          <a:noFill/>
          <a:ln/>
        </p:spPr>
        <p:txBody>
          <a:bodyPr wrap="square" lIns="0" tIns="0" rIns="0" bIns="0" rtlCol="0" anchor="ctr"/>
          <a:lstStyle/>
          <a:p>
            <a:pPr marL="0" indent="0">
              <a:buNone/>
            </a:pPr>
            <a:r>
              <a:rPr lang="en-US" sz="850" dirty="0">
                <a:latin typeface="Calibri" pitchFamily="34" charset="0"/>
                <a:ea typeface="Calibri" pitchFamily="34" charset="-122"/>
                <a:cs typeface="Calibri" pitchFamily="34" charset="-120"/>
              </a:rPr>
              <a:t>Initiative name</a:t>
            </a:r>
            <a:endParaRPr lang="en-US" sz="850" dirty="0"/>
          </a:p>
        </p:txBody>
      </p:sp>
      <p:sp>
        <p:nvSpPr>
          <p:cNvPr id="147" name="Text 14">
            <a:extLst>
              <a:ext uri="{FF2B5EF4-FFF2-40B4-BE49-F238E27FC236}">
                <a16:creationId xmlns:a16="http://schemas.microsoft.com/office/drawing/2014/main" id="{99D877E5-B075-BFEF-51E9-F9DD59B0DC07}"/>
              </a:ext>
            </a:extLst>
          </p:cNvPr>
          <p:cNvSpPr/>
          <p:nvPr/>
        </p:nvSpPr>
        <p:spPr>
          <a:xfrm>
            <a:off x="634855" y="3764858"/>
            <a:ext cx="2157984"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Outcome</a:t>
            </a:r>
            <a:endParaRPr lang="en-US" sz="800" dirty="0">
              <a:solidFill>
                <a:schemeClr val="tx1">
                  <a:lumMod val="50000"/>
                  <a:lumOff val="50000"/>
                </a:schemeClr>
              </a:solidFill>
            </a:endParaRPr>
          </a:p>
        </p:txBody>
      </p:sp>
      <p:sp>
        <p:nvSpPr>
          <p:cNvPr id="148" name="Text 14">
            <a:extLst>
              <a:ext uri="{FF2B5EF4-FFF2-40B4-BE49-F238E27FC236}">
                <a16:creationId xmlns:a16="http://schemas.microsoft.com/office/drawing/2014/main" id="{1E692F3C-B26C-A542-7D96-6710993E0A2C}"/>
              </a:ext>
            </a:extLst>
          </p:cNvPr>
          <p:cNvSpPr/>
          <p:nvPr/>
        </p:nvSpPr>
        <p:spPr>
          <a:xfrm>
            <a:off x="643999" y="3954283"/>
            <a:ext cx="1363556"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Leader(s)  </a:t>
            </a:r>
            <a:endParaRPr lang="en-US" sz="800" dirty="0">
              <a:solidFill>
                <a:schemeClr val="tx1">
                  <a:lumMod val="50000"/>
                  <a:lumOff val="50000"/>
                </a:schemeClr>
              </a:solidFill>
            </a:endParaRPr>
          </a:p>
        </p:txBody>
      </p:sp>
      <p:sp>
        <p:nvSpPr>
          <p:cNvPr id="149" name="Shape 11">
            <a:extLst>
              <a:ext uri="{FF2B5EF4-FFF2-40B4-BE49-F238E27FC236}">
                <a16:creationId xmlns:a16="http://schemas.microsoft.com/office/drawing/2014/main" id="{9EA3F4C0-AF27-7A39-879A-42C56EF12825}"/>
              </a:ext>
            </a:extLst>
          </p:cNvPr>
          <p:cNvSpPr/>
          <p:nvPr/>
        </p:nvSpPr>
        <p:spPr>
          <a:xfrm flipV="1">
            <a:off x="625710" y="3911162"/>
            <a:ext cx="2291225" cy="2864"/>
          </a:xfrm>
          <a:prstGeom prst="line">
            <a:avLst/>
          </a:prstGeom>
          <a:noFill/>
          <a:ln w="6350">
            <a:solidFill>
              <a:srgbClr val="CCCCCC"/>
            </a:solidFill>
            <a:prstDash val="dash"/>
          </a:ln>
        </p:spPr>
        <p:txBody>
          <a:bodyPr/>
          <a:lstStyle/>
          <a:p>
            <a:endParaRPr lang="en-US"/>
          </a:p>
        </p:txBody>
      </p:sp>
      <p:sp>
        <p:nvSpPr>
          <p:cNvPr id="150" name="Text 14">
            <a:extLst>
              <a:ext uri="{FF2B5EF4-FFF2-40B4-BE49-F238E27FC236}">
                <a16:creationId xmlns:a16="http://schemas.microsoft.com/office/drawing/2014/main" id="{C020B1BD-96E1-33F2-9109-D39BC35306C8}"/>
              </a:ext>
            </a:extLst>
          </p:cNvPr>
          <p:cNvSpPr/>
          <p:nvPr/>
        </p:nvSpPr>
        <p:spPr>
          <a:xfrm>
            <a:off x="2209548" y="3962727"/>
            <a:ext cx="716532" cy="146304"/>
          </a:xfrm>
          <a:prstGeom prst="rect">
            <a:avLst/>
          </a:prstGeom>
          <a:noFill/>
          <a:ln/>
        </p:spPr>
        <p:txBody>
          <a:bodyPr wrap="square" lIns="0" tIns="0" rIns="0" bIns="0" rtlCol="0" anchor="ctr"/>
          <a:lstStyle/>
          <a:p>
            <a:pPr marL="0" indent="0" algn="ctr">
              <a:buNone/>
            </a:pPr>
            <a:r>
              <a:rPr lang="en-US" sz="800" i="1" dirty="0">
                <a:solidFill>
                  <a:schemeClr val="tx1">
                    <a:lumMod val="50000"/>
                    <a:lumOff val="50000"/>
                  </a:schemeClr>
                </a:solidFill>
                <a:latin typeface="Calibri" pitchFamily="34" charset="0"/>
                <a:ea typeface="Calibri" pitchFamily="34" charset="-122"/>
                <a:cs typeface="Calibri" pitchFamily="34" charset="-120"/>
              </a:rPr>
              <a:t>Target Date</a:t>
            </a:r>
            <a:endParaRPr lang="en-US" sz="800" dirty="0">
              <a:solidFill>
                <a:schemeClr val="tx1">
                  <a:lumMod val="50000"/>
                  <a:lumOff val="50000"/>
                </a:schemeClr>
              </a:solidFill>
            </a:endParaRPr>
          </a:p>
        </p:txBody>
      </p:sp>
      <p:sp>
        <p:nvSpPr>
          <p:cNvPr id="151" name="Shape 9">
            <a:extLst>
              <a:ext uri="{FF2B5EF4-FFF2-40B4-BE49-F238E27FC236}">
                <a16:creationId xmlns:a16="http://schemas.microsoft.com/office/drawing/2014/main" id="{D6369045-9ADA-3619-3CDE-E13245FF1F56}"/>
              </a:ext>
            </a:extLst>
          </p:cNvPr>
          <p:cNvSpPr/>
          <p:nvPr/>
        </p:nvSpPr>
        <p:spPr>
          <a:xfrm>
            <a:off x="265175" y="4261324"/>
            <a:ext cx="264145" cy="484761"/>
          </a:xfrm>
          <a:prstGeom prst="rect">
            <a:avLst/>
          </a:prstGeom>
          <a:solidFill>
            <a:srgbClr val="2E7D4F"/>
          </a:solidFill>
          <a:ln w="12700">
            <a:solidFill>
              <a:srgbClr val="2E7D4F"/>
            </a:solidFill>
            <a:prstDash val="solid"/>
          </a:ln>
        </p:spPr>
        <p:txBody>
          <a:bodyPr/>
          <a:lstStyle/>
          <a:p>
            <a:endParaRPr lang="en-US"/>
          </a:p>
        </p:txBody>
      </p:sp>
      <p:sp>
        <p:nvSpPr>
          <p:cNvPr id="152" name="Text 10">
            <a:extLst>
              <a:ext uri="{FF2B5EF4-FFF2-40B4-BE49-F238E27FC236}">
                <a16:creationId xmlns:a16="http://schemas.microsoft.com/office/drawing/2014/main" id="{98C722A0-D67D-F0B7-93CD-99176B07E4B0}"/>
              </a:ext>
            </a:extLst>
          </p:cNvPr>
          <p:cNvSpPr/>
          <p:nvPr/>
        </p:nvSpPr>
        <p:spPr>
          <a:xfrm>
            <a:off x="301271" y="4412641"/>
            <a:ext cx="209281" cy="19202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153" name="Shape 11">
            <a:extLst>
              <a:ext uri="{FF2B5EF4-FFF2-40B4-BE49-F238E27FC236}">
                <a16:creationId xmlns:a16="http://schemas.microsoft.com/office/drawing/2014/main" id="{86D1F1AF-92E0-D86F-456C-685D5C67E2F1}"/>
              </a:ext>
            </a:extLst>
          </p:cNvPr>
          <p:cNvSpPr/>
          <p:nvPr/>
        </p:nvSpPr>
        <p:spPr>
          <a:xfrm>
            <a:off x="634854" y="4385758"/>
            <a:ext cx="2291225" cy="0"/>
          </a:xfrm>
          <a:prstGeom prst="line">
            <a:avLst/>
          </a:prstGeom>
          <a:noFill/>
          <a:ln w="6350">
            <a:solidFill>
              <a:srgbClr val="CCCCCC"/>
            </a:solidFill>
            <a:prstDash val="dash"/>
          </a:ln>
        </p:spPr>
        <p:txBody>
          <a:bodyPr/>
          <a:lstStyle/>
          <a:p>
            <a:endParaRPr lang="en-US"/>
          </a:p>
        </p:txBody>
      </p:sp>
      <p:sp>
        <p:nvSpPr>
          <p:cNvPr id="154" name="Text 13">
            <a:extLst>
              <a:ext uri="{FF2B5EF4-FFF2-40B4-BE49-F238E27FC236}">
                <a16:creationId xmlns:a16="http://schemas.microsoft.com/office/drawing/2014/main" id="{35DC694F-A0CD-F75B-1E1E-6343059CCD99}"/>
              </a:ext>
            </a:extLst>
          </p:cNvPr>
          <p:cNvSpPr/>
          <p:nvPr/>
        </p:nvSpPr>
        <p:spPr>
          <a:xfrm>
            <a:off x="643999" y="4221166"/>
            <a:ext cx="2157984" cy="164592"/>
          </a:xfrm>
          <a:prstGeom prst="rect">
            <a:avLst/>
          </a:prstGeom>
          <a:noFill/>
          <a:ln/>
        </p:spPr>
        <p:txBody>
          <a:bodyPr wrap="square" lIns="0" tIns="0" rIns="0" bIns="0" rtlCol="0" anchor="ctr"/>
          <a:lstStyle/>
          <a:p>
            <a:pPr marL="0" indent="0">
              <a:buNone/>
            </a:pPr>
            <a:r>
              <a:rPr lang="en-US" sz="850" dirty="0">
                <a:latin typeface="Calibri" pitchFamily="34" charset="0"/>
                <a:ea typeface="Calibri" pitchFamily="34" charset="-122"/>
                <a:cs typeface="Calibri" pitchFamily="34" charset="-120"/>
              </a:rPr>
              <a:t>Initiative name</a:t>
            </a:r>
            <a:endParaRPr lang="en-US" sz="850" dirty="0"/>
          </a:p>
        </p:txBody>
      </p:sp>
      <p:sp>
        <p:nvSpPr>
          <p:cNvPr id="155" name="Text 14">
            <a:extLst>
              <a:ext uri="{FF2B5EF4-FFF2-40B4-BE49-F238E27FC236}">
                <a16:creationId xmlns:a16="http://schemas.microsoft.com/office/drawing/2014/main" id="{EBAC3AC6-6014-9995-CF3A-4496C01CD4EC}"/>
              </a:ext>
            </a:extLst>
          </p:cNvPr>
          <p:cNvSpPr/>
          <p:nvPr/>
        </p:nvSpPr>
        <p:spPr>
          <a:xfrm>
            <a:off x="634855" y="4423226"/>
            <a:ext cx="2157984"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Outcome</a:t>
            </a:r>
            <a:endParaRPr lang="en-US" sz="800" dirty="0">
              <a:solidFill>
                <a:schemeClr val="tx1">
                  <a:lumMod val="50000"/>
                  <a:lumOff val="50000"/>
                </a:schemeClr>
              </a:solidFill>
            </a:endParaRPr>
          </a:p>
        </p:txBody>
      </p:sp>
      <p:sp>
        <p:nvSpPr>
          <p:cNvPr id="156" name="Text 14">
            <a:extLst>
              <a:ext uri="{FF2B5EF4-FFF2-40B4-BE49-F238E27FC236}">
                <a16:creationId xmlns:a16="http://schemas.microsoft.com/office/drawing/2014/main" id="{2F149C81-53E2-CB6C-F630-BCE98D983B7B}"/>
              </a:ext>
            </a:extLst>
          </p:cNvPr>
          <p:cNvSpPr/>
          <p:nvPr/>
        </p:nvSpPr>
        <p:spPr>
          <a:xfrm>
            <a:off x="643999" y="4612651"/>
            <a:ext cx="1363556"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Leader(s)  </a:t>
            </a:r>
            <a:endParaRPr lang="en-US" sz="800" dirty="0">
              <a:solidFill>
                <a:schemeClr val="tx1">
                  <a:lumMod val="50000"/>
                  <a:lumOff val="50000"/>
                </a:schemeClr>
              </a:solidFill>
            </a:endParaRPr>
          </a:p>
        </p:txBody>
      </p:sp>
      <p:sp>
        <p:nvSpPr>
          <p:cNvPr id="157" name="Shape 11">
            <a:extLst>
              <a:ext uri="{FF2B5EF4-FFF2-40B4-BE49-F238E27FC236}">
                <a16:creationId xmlns:a16="http://schemas.microsoft.com/office/drawing/2014/main" id="{30E6C97F-572F-197D-CE9E-AE616D3708BA}"/>
              </a:ext>
            </a:extLst>
          </p:cNvPr>
          <p:cNvSpPr/>
          <p:nvPr/>
        </p:nvSpPr>
        <p:spPr>
          <a:xfrm flipV="1">
            <a:off x="625710" y="4569530"/>
            <a:ext cx="2291225" cy="2864"/>
          </a:xfrm>
          <a:prstGeom prst="line">
            <a:avLst/>
          </a:prstGeom>
          <a:noFill/>
          <a:ln w="6350">
            <a:solidFill>
              <a:srgbClr val="CCCCCC"/>
            </a:solidFill>
            <a:prstDash val="dash"/>
          </a:ln>
        </p:spPr>
        <p:txBody>
          <a:bodyPr/>
          <a:lstStyle/>
          <a:p>
            <a:endParaRPr lang="en-US"/>
          </a:p>
        </p:txBody>
      </p:sp>
      <p:sp>
        <p:nvSpPr>
          <p:cNvPr id="158" name="Text 14">
            <a:extLst>
              <a:ext uri="{FF2B5EF4-FFF2-40B4-BE49-F238E27FC236}">
                <a16:creationId xmlns:a16="http://schemas.microsoft.com/office/drawing/2014/main" id="{64AA080A-D0D4-85ED-151F-FFE5C71965FC}"/>
              </a:ext>
            </a:extLst>
          </p:cNvPr>
          <p:cNvSpPr/>
          <p:nvPr/>
        </p:nvSpPr>
        <p:spPr>
          <a:xfrm>
            <a:off x="2209548" y="4621095"/>
            <a:ext cx="716532" cy="146304"/>
          </a:xfrm>
          <a:prstGeom prst="rect">
            <a:avLst/>
          </a:prstGeom>
          <a:noFill/>
          <a:ln/>
        </p:spPr>
        <p:txBody>
          <a:bodyPr wrap="square" lIns="0" tIns="0" rIns="0" bIns="0" rtlCol="0" anchor="ctr"/>
          <a:lstStyle/>
          <a:p>
            <a:pPr marL="0" indent="0" algn="ctr">
              <a:buNone/>
            </a:pPr>
            <a:r>
              <a:rPr lang="en-US" sz="800" i="1" dirty="0">
                <a:solidFill>
                  <a:schemeClr val="tx1">
                    <a:lumMod val="50000"/>
                    <a:lumOff val="50000"/>
                  </a:schemeClr>
                </a:solidFill>
                <a:latin typeface="Calibri" pitchFamily="34" charset="0"/>
                <a:ea typeface="Calibri" pitchFamily="34" charset="-122"/>
                <a:cs typeface="Calibri" pitchFamily="34" charset="-120"/>
              </a:rPr>
              <a:t>Target Date</a:t>
            </a:r>
            <a:endParaRPr lang="en-US" sz="800" dirty="0">
              <a:solidFill>
                <a:schemeClr val="tx1">
                  <a:lumMod val="50000"/>
                  <a:lumOff val="50000"/>
                </a:schemeClr>
              </a:solidFill>
            </a:endParaRPr>
          </a:p>
        </p:txBody>
      </p:sp>
      <p:sp>
        <p:nvSpPr>
          <p:cNvPr id="159" name="Shape 9">
            <a:extLst>
              <a:ext uri="{FF2B5EF4-FFF2-40B4-BE49-F238E27FC236}">
                <a16:creationId xmlns:a16="http://schemas.microsoft.com/office/drawing/2014/main" id="{21EF891E-5F9E-9E2E-91F0-FB17613FCC0D}"/>
              </a:ext>
            </a:extLst>
          </p:cNvPr>
          <p:cNvSpPr/>
          <p:nvPr/>
        </p:nvSpPr>
        <p:spPr>
          <a:xfrm>
            <a:off x="3242866" y="1619768"/>
            <a:ext cx="264145" cy="484761"/>
          </a:xfrm>
          <a:prstGeom prst="rect">
            <a:avLst/>
          </a:prstGeom>
          <a:solidFill>
            <a:srgbClr val="4A90C2"/>
          </a:solidFill>
          <a:ln w="12700">
            <a:solidFill>
              <a:srgbClr val="2E7D4F"/>
            </a:solidFill>
            <a:prstDash val="solid"/>
          </a:ln>
        </p:spPr>
        <p:txBody>
          <a:bodyPr/>
          <a:lstStyle/>
          <a:p>
            <a:endParaRPr lang="en-US"/>
          </a:p>
        </p:txBody>
      </p:sp>
      <p:sp>
        <p:nvSpPr>
          <p:cNvPr id="160" name="Text 10">
            <a:extLst>
              <a:ext uri="{FF2B5EF4-FFF2-40B4-BE49-F238E27FC236}">
                <a16:creationId xmlns:a16="http://schemas.microsoft.com/office/drawing/2014/main" id="{51C2A3C8-D79B-6FB5-9831-9C1431261A98}"/>
              </a:ext>
            </a:extLst>
          </p:cNvPr>
          <p:cNvSpPr/>
          <p:nvPr/>
        </p:nvSpPr>
        <p:spPr>
          <a:xfrm>
            <a:off x="3278962" y="1771085"/>
            <a:ext cx="209281" cy="19202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161" name="Shape 11">
            <a:extLst>
              <a:ext uri="{FF2B5EF4-FFF2-40B4-BE49-F238E27FC236}">
                <a16:creationId xmlns:a16="http://schemas.microsoft.com/office/drawing/2014/main" id="{E6C15F00-C2DB-714F-41E5-F6CF78B229EE}"/>
              </a:ext>
            </a:extLst>
          </p:cNvPr>
          <p:cNvSpPr/>
          <p:nvPr/>
        </p:nvSpPr>
        <p:spPr>
          <a:xfrm>
            <a:off x="3612545" y="1744202"/>
            <a:ext cx="2291225" cy="0"/>
          </a:xfrm>
          <a:prstGeom prst="line">
            <a:avLst/>
          </a:prstGeom>
          <a:noFill/>
          <a:ln w="6350">
            <a:solidFill>
              <a:srgbClr val="CCCCCC"/>
            </a:solidFill>
            <a:prstDash val="dash"/>
          </a:ln>
        </p:spPr>
        <p:txBody>
          <a:bodyPr/>
          <a:lstStyle/>
          <a:p>
            <a:endParaRPr lang="en-US"/>
          </a:p>
        </p:txBody>
      </p:sp>
      <p:sp>
        <p:nvSpPr>
          <p:cNvPr id="162" name="Text 13">
            <a:extLst>
              <a:ext uri="{FF2B5EF4-FFF2-40B4-BE49-F238E27FC236}">
                <a16:creationId xmlns:a16="http://schemas.microsoft.com/office/drawing/2014/main" id="{54FDE480-DAC1-DD90-B1EF-2A8ABA3CB0D2}"/>
              </a:ext>
            </a:extLst>
          </p:cNvPr>
          <p:cNvSpPr/>
          <p:nvPr/>
        </p:nvSpPr>
        <p:spPr>
          <a:xfrm>
            <a:off x="3621690" y="1579610"/>
            <a:ext cx="2157984" cy="164592"/>
          </a:xfrm>
          <a:prstGeom prst="rect">
            <a:avLst/>
          </a:prstGeom>
          <a:noFill/>
          <a:ln/>
        </p:spPr>
        <p:txBody>
          <a:bodyPr wrap="square" lIns="0" tIns="0" rIns="0" bIns="0" rtlCol="0" anchor="ctr"/>
          <a:lstStyle/>
          <a:p>
            <a:pPr marL="0" indent="0">
              <a:buNone/>
            </a:pPr>
            <a:r>
              <a:rPr lang="en-US" sz="850" dirty="0">
                <a:latin typeface="Calibri" pitchFamily="34" charset="0"/>
                <a:ea typeface="Calibri" pitchFamily="34" charset="-122"/>
                <a:cs typeface="Calibri" pitchFamily="34" charset="-120"/>
              </a:rPr>
              <a:t>Initiative name</a:t>
            </a:r>
            <a:endParaRPr lang="en-US" sz="850" dirty="0"/>
          </a:p>
        </p:txBody>
      </p:sp>
      <p:sp>
        <p:nvSpPr>
          <p:cNvPr id="163" name="Text 14">
            <a:extLst>
              <a:ext uri="{FF2B5EF4-FFF2-40B4-BE49-F238E27FC236}">
                <a16:creationId xmlns:a16="http://schemas.microsoft.com/office/drawing/2014/main" id="{D92907C3-5F0E-45C5-0266-046C89D817BC}"/>
              </a:ext>
            </a:extLst>
          </p:cNvPr>
          <p:cNvSpPr/>
          <p:nvPr/>
        </p:nvSpPr>
        <p:spPr>
          <a:xfrm>
            <a:off x="3612546" y="1781670"/>
            <a:ext cx="2157984"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Outcome</a:t>
            </a:r>
            <a:endParaRPr lang="en-US" sz="800" dirty="0">
              <a:solidFill>
                <a:schemeClr val="tx1">
                  <a:lumMod val="50000"/>
                  <a:lumOff val="50000"/>
                </a:schemeClr>
              </a:solidFill>
            </a:endParaRPr>
          </a:p>
        </p:txBody>
      </p:sp>
      <p:sp>
        <p:nvSpPr>
          <p:cNvPr id="164" name="Text 14">
            <a:extLst>
              <a:ext uri="{FF2B5EF4-FFF2-40B4-BE49-F238E27FC236}">
                <a16:creationId xmlns:a16="http://schemas.microsoft.com/office/drawing/2014/main" id="{DEBAA4F9-FE70-E48C-F52E-3AB938B2B0CF}"/>
              </a:ext>
            </a:extLst>
          </p:cNvPr>
          <p:cNvSpPr/>
          <p:nvPr/>
        </p:nvSpPr>
        <p:spPr>
          <a:xfrm>
            <a:off x="3621690" y="1971095"/>
            <a:ext cx="1363556"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Leader(s)  </a:t>
            </a:r>
            <a:endParaRPr lang="en-US" sz="800" dirty="0">
              <a:solidFill>
                <a:schemeClr val="tx1">
                  <a:lumMod val="50000"/>
                  <a:lumOff val="50000"/>
                </a:schemeClr>
              </a:solidFill>
            </a:endParaRPr>
          </a:p>
        </p:txBody>
      </p:sp>
      <p:sp>
        <p:nvSpPr>
          <p:cNvPr id="165" name="Shape 11">
            <a:extLst>
              <a:ext uri="{FF2B5EF4-FFF2-40B4-BE49-F238E27FC236}">
                <a16:creationId xmlns:a16="http://schemas.microsoft.com/office/drawing/2014/main" id="{CAB990F3-10CE-E91E-B032-DABAA3CF8939}"/>
              </a:ext>
            </a:extLst>
          </p:cNvPr>
          <p:cNvSpPr/>
          <p:nvPr/>
        </p:nvSpPr>
        <p:spPr>
          <a:xfrm flipV="1">
            <a:off x="3603401" y="1927974"/>
            <a:ext cx="2291225" cy="2864"/>
          </a:xfrm>
          <a:prstGeom prst="line">
            <a:avLst/>
          </a:prstGeom>
          <a:noFill/>
          <a:ln w="6350">
            <a:solidFill>
              <a:srgbClr val="CCCCCC"/>
            </a:solidFill>
            <a:prstDash val="dash"/>
          </a:ln>
        </p:spPr>
        <p:txBody>
          <a:bodyPr/>
          <a:lstStyle/>
          <a:p>
            <a:endParaRPr lang="en-US"/>
          </a:p>
        </p:txBody>
      </p:sp>
      <p:sp>
        <p:nvSpPr>
          <p:cNvPr id="166" name="Text 14">
            <a:extLst>
              <a:ext uri="{FF2B5EF4-FFF2-40B4-BE49-F238E27FC236}">
                <a16:creationId xmlns:a16="http://schemas.microsoft.com/office/drawing/2014/main" id="{D56FDCDD-A36B-9591-A7D3-11FBA8164F92}"/>
              </a:ext>
            </a:extLst>
          </p:cNvPr>
          <p:cNvSpPr/>
          <p:nvPr/>
        </p:nvSpPr>
        <p:spPr>
          <a:xfrm>
            <a:off x="5187239" y="1979539"/>
            <a:ext cx="716532" cy="146304"/>
          </a:xfrm>
          <a:prstGeom prst="rect">
            <a:avLst/>
          </a:prstGeom>
          <a:noFill/>
          <a:ln/>
        </p:spPr>
        <p:txBody>
          <a:bodyPr wrap="square" lIns="0" tIns="0" rIns="0" bIns="0" rtlCol="0" anchor="ctr"/>
          <a:lstStyle/>
          <a:p>
            <a:pPr marL="0" indent="0" algn="ctr">
              <a:buNone/>
            </a:pPr>
            <a:r>
              <a:rPr lang="en-US" sz="800" i="1" dirty="0">
                <a:solidFill>
                  <a:schemeClr val="tx1">
                    <a:lumMod val="50000"/>
                    <a:lumOff val="50000"/>
                  </a:schemeClr>
                </a:solidFill>
                <a:latin typeface="Calibri" pitchFamily="34" charset="0"/>
                <a:ea typeface="Calibri" pitchFamily="34" charset="-122"/>
                <a:cs typeface="Calibri" pitchFamily="34" charset="-120"/>
              </a:rPr>
              <a:t>Target Date</a:t>
            </a:r>
            <a:endParaRPr lang="en-US" sz="800" dirty="0">
              <a:solidFill>
                <a:schemeClr val="tx1">
                  <a:lumMod val="50000"/>
                  <a:lumOff val="50000"/>
                </a:schemeClr>
              </a:solidFill>
            </a:endParaRPr>
          </a:p>
        </p:txBody>
      </p:sp>
      <p:sp>
        <p:nvSpPr>
          <p:cNvPr id="167" name="Shape 9">
            <a:extLst>
              <a:ext uri="{FF2B5EF4-FFF2-40B4-BE49-F238E27FC236}">
                <a16:creationId xmlns:a16="http://schemas.microsoft.com/office/drawing/2014/main" id="{F6F9DBE7-FF92-F69C-0BC0-6E5BA44F6D9B}"/>
              </a:ext>
            </a:extLst>
          </p:cNvPr>
          <p:cNvSpPr/>
          <p:nvPr/>
        </p:nvSpPr>
        <p:spPr>
          <a:xfrm>
            <a:off x="3242866" y="2306886"/>
            <a:ext cx="264145" cy="484761"/>
          </a:xfrm>
          <a:prstGeom prst="rect">
            <a:avLst/>
          </a:prstGeom>
          <a:solidFill>
            <a:srgbClr val="4A90C2"/>
          </a:solidFill>
          <a:ln w="12700">
            <a:solidFill>
              <a:srgbClr val="2E7D4F"/>
            </a:solidFill>
            <a:prstDash val="solid"/>
          </a:ln>
        </p:spPr>
        <p:txBody>
          <a:bodyPr/>
          <a:lstStyle/>
          <a:p>
            <a:endParaRPr lang="en-US"/>
          </a:p>
        </p:txBody>
      </p:sp>
      <p:sp>
        <p:nvSpPr>
          <p:cNvPr id="168" name="Text 10">
            <a:extLst>
              <a:ext uri="{FF2B5EF4-FFF2-40B4-BE49-F238E27FC236}">
                <a16:creationId xmlns:a16="http://schemas.microsoft.com/office/drawing/2014/main" id="{E1810D99-003C-4064-5DCD-E7E4B432740C}"/>
              </a:ext>
            </a:extLst>
          </p:cNvPr>
          <p:cNvSpPr/>
          <p:nvPr/>
        </p:nvSpPr>
        <p:spPr>
          <a:xfrm>
            <a:off x="3278962" y="2458203"/>
            <a:ext cx="209281" cy="19202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69" name="Shape 11">
            <a:extLst>
              <a:ext uri="{FF2B5EF4-FFF2-40B4-BE49-F238E27FC236}">
                <a16:creationId xmlns:a16="http://schemas.microsoft.com/office/drawing/2014/main" id="{B5B61E7A-5ECF-8DA0-D9A4-310AD9481AA1}"/>
              </a:ext>
            </a:extLst>
          </p:cNvPr>
          <p:cNvSpPr/>
          <p:nvPr/>
        </p:nvSpPr>
        <p:spPr>
          <a:xfrm>
            <a:off x="3612545" y="2431320"/>
            <a:ext cx="2291225" cy="0"/>
          </a:xfrm>
          <a:prstGeom prst="line">
            <a:avLst/>
          </a:prstGeom>
          <a:noFill/>
          <a:ln w="6350">
            <a:solidFill>
              <a:srgbClr val="CCCCCC"/>
            </a:solidFill>
            <a:prstDash val="dash"/>
          </a:ln>
        </p:spPr>
        <p:txBody>
          <a:bodyPr/>
          <a:lstStyle/>
          <a:p>
            <a:endParaRPr lang="en-US"/>
          </a:p>
        </p:txBody>
      </p:sp>
      <p:sp>
        <p:nvSpPr>
          <p:cNvPr id="170" name="Text 13">
            <a:extLst>
              <a:ext uri="{FF2B5EF4-FFF2-40B4-BE49-F238E27FC236}">
                <a16:creationId xmlns:a16="http://schemas.microsoft.com/office/drawing/2014/main" id="{93285081-E9CB-8E68-D27C-D66E8B3B499F}"/>
              </a:ext>
            </a:extLst>
          </p:cNvPr>
          <p:cNvSpPr/>
          <p:nvPr/>
        </p:nvSpPr>
        <p:spPr>
          <a:xfrm>
            <a:off x="3621690" y="2266728"/>
            <a:ext cx="2157984" cy="164592"/>
          </a:xfrm>
          <a:prstGeom prst="rect">
            <a:avLst/>
          </a:prstGeom>
          <a:noFill/>
          <a:ln/>
        </p:spPr>
        <p:txBody>
          <a:bodyPr wrap="square" lIns="0" tIns="0" rIns="0" bIns="0" rtlCol="0" anchor="ctr"/>
          <a:lstStyle/>
          <a:p>
            <a:pPr marL="0" indent="0">
              <a:buNone/>
            </a:pPr>
            <a:r>
              <a:rPr lang="en-US" sz="850" dirty="0">
                <a:latin typeface="Calibri" pitchFamily="34" charset="0"/>
                <a:ea typeface="Calibri" pitchFamily="34" charset="-122"/>
                <a:cs typeface="Calibri" pitchFamily="34" charset="-120"/>
              </a:rPr>
              <a:t>Initiative name</a:t>
            </a:r>
            <a:endParaRPr lang="en-US" sz="850" dirty="0"/>
          </a:p>
        </p:txBody>
      </p:sp>
      <p:sp>
        <p:nvSpPr>
          <p:cNvPr id="171" name="Text 14">
            <a:extLst>
              <a:ext uri="{FF2B5EF4-FFF2-40B4-BE49-F238E27FC236}">
                <a16:creationId xmlns:a16="http://schemas.microsoft.com/office/drawing/2014/main" id="{50376A3E-E214-AE6F-7D01-B022ED14EA26}"/>
              </a:ext>
            </a:extLst>
          </p:cNvPr>
          <p:cNvSpPr/>
          <p:nvPr/>
        </p:nvSpPr>
        <p:spPr>
          <a:xfrm>
            <a:off x="3612546" y="2468788"/>
            <a:ext cx="2157984"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Outcome</a:t>
            </a:r>
            <a:endParaRPr lang="en-US" sz="800" dirty="0">
              <a:solidFill>
                <a:schemeClr val="tx1">
                  <a:lumMod val="50000"/>
                  <a:lumOff val="50000"/>
                </a:schemeClr>
              </a:solidFill>
            </a:endParaRPr>
          </a:p>
        </p:txBody>
      </p:sp>
      <p:sp>
        <p:nvSpPr>
          <p:cNvPr id="172" name="Text 14">
            <a:extLst>
              <a:ext uri="{FF2B5EF4-FFF2-40B4-BE49-F238E27FC236}">
                <a16:creationId xmlns:a16="http://schemas.microsoft.com/office/drawing/2014/main" id="{59BED83F-D734-0810-E01D-81E8B613B060}"/>
              </a:ext>
            </a:extLst>
          </p:cNvPr>
          <p:cNvSpPr/>
          <p:nvPr/>
        </p:nvSpPr>
        <p:spPr>
          <a:xfrm>
            <a:off x="3621690" y="2658213"/>
            <a:ext cx="1363556"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Leader(s)  </a:t>
            </a:r>
            <a:endParaRPr lang="en-US" sz="800" dirty="0">
              <a:solidFill>
                <a:schemeClr val="tx1">
                  <a:lumMod val="50000"/>
                  <a:lumOff val="50000"/>
                </a:schemeClr>
              </a:solidFill>
            </a:endParaRPr>
          </a:p>
        </p:txBody>
      </p:sp>
      <p:sp>
        <p:nvSpPr>
          <p:cNvPr id="173" name="Shape 11">
            <a:extLst>
              <a:ext uri="{FF2B5EF4-FFF2-40B4-BE49-F238E27FC236}">
                <a16:creationId xmlns:a16="http://schemas.microsoft.com/office/drawing/2014/main" id="{6D3EF255-58C3-F4F8-A0A9-B797D8EB2394}"/>
              </a:ext>
            </a:extLst>
          </p:cNvPr>
          <p:cNvSpPr/>
          <p:nvPr/>
        </p:nvSpPr>
        <p:spPr>
          <a:xfrm flipV="1">
            <a:off x="3603401" y="2615092"/>
            <a:ext cx="2291225" cy="2864"/>
          </a:xfrm>
          <a:prstGeom prst="line">
            <a:avLst/>
          </a:prstGeom>
          <a:noFill/>
          <a:ln w="6350">
            <a:solidFill>
              <a:srgbClr val="CCCCCC"/>
            </a:solidFill>
            <a:prstDash val="dash"/>
          </a:ln>
        </p:spPr>
        <p:txBody>
          <a:bodyPr/>
          <a:lstStyle/>
          <a:p>
            <a:endParaRPr lang="en-US"/>
          </a:p>
        </p:txBody>
      </p:sp>
      <p:sp>
        <p:nvSpPr>
          <p:cNvPr id="174" name="Text 14">
            <a:extLst>
              <a:ext uri="{FF2B5EF4-FFF2-40B4-BE49-F238E27FC236}">
                <a16:creationId xmlns:a16="http://schemas.microsoft.com/office/drawing/2014/main" id="{47EDCC99-AA22-971B-C49B-7CD9D024006F}"/>
              </a:ext>
            </a:extLst>
          </p:cNvPr>
          <p:cNvSpPr/>
          <p:nvPr/>
        </p:nvSpPr>
        <p:spPr>
          <a:xfrm>
            <a:off x="5187239" y="2666657"/>
            <a:ext cx="716532" cy="146304"/>
          </a:xfrm>
          <a:prstGeom prst="rect">
            <a:avLst/>
          </a:prstGeom>
          <a:noFill/>
          <a:ln/>
        </p:spPr>
        <p:txBody>
          <a:bodyPr wrap="square" lIns="0" tIns="0" rIns="0" bIns="0" rtlCol="0" anchor="ctr"/>
          <a:lstStyle/>
          <a:p>
            <a:pPr marL="0" indent="0" algn="ctr">
              <a:buNone/>
            </a:pPr>
            <a:r>
              <a:rPr lang="en-US" sz="800" i="1" dirty="0">
                <a:solidFill>
                  <a:schemeClr val="tx1">
                    <a:lumMod val="50000"/>
                    <a:lumOff val="50000"/>
                  </a:schemeClr>
                </a:solidFill>
                <a:latin typeface="Calibri" pitchFamily="34" charset="0"/>
                <a:ea typeface="Calibri" pitchFamily="34" charset="-122"/>
                <a:cs typeface="Calibri" pitchFamily="34" charset="-120"/>
              </a:rPr>
              <a:t>Target Date</a:t>
            </a:r>
            <a:endParaRPr lang="en-US" sz="800" dirty="0">
              <a:solidFill>
                <a:schemeClr val="tx1">
                  <a:lumMod val="50000"/>
                  <a:lumOff val="50000"/>
                </a:schemeClr>
              </a:solidFill>
            </a:endParaRPr>
          </a:p>
        </p:txBody>
      </p:sp>
      <p:sp>
        <p:nvSpPr>
          <p:cNvPr id="175" name="Shape 9">
            <a:extLst>
              <a:ext uri="{FF2B5EF4-FFF2-40B4-BE49-F238E27FC236}">
                <a16:creationId xmlns:a16="http://schemas.microsoft.com/office/drawing/2014/main" id="{81FA691F-1688-997B-378A-873CE08F8903}"/>
              </a:ext>
            </a:extLst>
          </p:cNvPr>
          <p:cNvSpPr/>
          <p:nvPr/>
        </p:nvSpPr>
        <p:spPr>
          <a:xfrm>
            <a:off x="3242866" y="2960213"/>
            <a:ext cx="264145" cy="484761"/>
          </a:xfrm>
          <a:prstGeom prst="rect">
            <a:avLst/>
          </a:prstGeom>
          <a:solidFill>
            <a:srgbClr val="4A90C2"/>
          </a:solidFill>
          <a:ln w="12700">
            <a:solidFill>
              <a:srgbClr val="2E7D4F"/>
            </a:solidFill>
            <a:prstDash val="solid"/>
          </a:ln>
        </p:spPr>
        <p:txBody>
          <a:bodyPr/>
          <a:lstStyle/>
          <a:p>
            <a:endParaRPr lang="en-US"/>
          </a:p>
        </p:txBody>
      </p:sp>
      <p:sp>
        <p:nvSpPr>
          <p:cNvPr id="176" name="Text 10">
            <a:extLst>
              <a:ext uri="{FF2B5EF4-FFF2-40B4-BE49-F238E27FC236}">
                <a16:creationId xmlns:a16="http://schemas.microsoft.com/office/drawing/2014/main" id="{B94A37BA-BAE8-BBAC-D6FF-8EB83807791D}"/>
              </a:ext>
            </a:extLst>
          </p:cNvPr>
          <p:cNvSpPr/>
          <p:nvPr/>
        </p:nvSpPr>
        <p:spPr>
          <a:xfrm>
            <a:off x="3278962" y="3111530"/>
            <a:ext cx="209281" cy="19202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177" name="Shape 11">
            <a:extLst>
              <a:ext uri="{FF2B5EF4-FFF2-40B4-BE49-F238E27FC236}">
                <a16:creationId xmlns:a16="http://schemas.microsoft.com/office/drawing/2014/main" id="{8D50E757-9E03-D2E4-2565-6A1604C3728E}"/>
              </a:ext>
            </a:extLst>
          </p:cNvPr>
          <p:cNvSpPr/>
          <p:nvPr/>
        </p:nvSpPr>
        <p:spPr>
          <a:xfrm>
            <a:off x="3612545" y="3084647"/>
            <a:ext cx="2291225" cy="0"/>
          </a:xfrm>
          <a:prstGeom prst="line">
            <a:avLst/>
          </a:prstGeom>
          <a:noFill/>
          <a:ln w="6350">
            <a:solidFill>
              <a:srgbClr val="CCCCCC"/>
            </a:solidFill>
            <a:prstDash val="dash"/>
          </a:ln>
        </p:spPr>
        <p:txBody>
          <a:bodyPr/>
          <a:lstStyle/>
          <a:p>
            <a:endParaRPr lang="en-US"/>
          </a:p>
        </p:txBody>
      </p:sp>
      <p:sp>
        <p:nvSpPr>
          <p:cNvPr id="178" name="Text 13">
            <a:extLst>
              <a:ext uri="{FF2B5EF4-FFF2-40B4-BE49-F238E27FC236}">
                <a16:creationId xmlns:a16="http://schemas.microsoft.com/office/drawing/2014/main" id="{510423F4-6D7E-9EB6-D362-FBF4802A71D7}"/>
              </a:ext>
            </a:extLst>
          </p:cNvPr>
          <p:cNvSpPr/>
          <p:nvPr/>
        </p:nvSpPr>
        <p:spPr>
          <a:xfrm>
            <a:off x="3621690" y="2920055"/>
            <a:ext cx="2157984" cy="164592"/>
          </a:xfrm>
          <a:prstGeom prst="rect">
            <a:avLst/>
          </a:prstGeom>
          <a:noFill/>
          <a:ln/>
        </p:spPr>
        <p:txBody>
          <a:bodyPr wrap="square" lIns="0" tIns="0" rIns="0" bIns="0" rtlCol="0" anchor="ctr"/>
          <a:lstStyle/>
          <a:p>
            <a:pPr marL="0" indent="0">
              <a:buNone/>
            </a:pPr>
            <a:r>
              <a:rPr lang="en-US" sz="850" dirty="0">
                <a:latin typeface="Calibri" pitchFamily="34" charset="0"/>
                <a:ea typeface="Calibri" pitchFamily="34" charset="-122"/>
                <a:cs typeface="Calibri" pitchFamily="34" charset="-120"/>
              </a:rPr>
              <a:t>Initiative name</a:t>
            </a:r>
            <a:endParaRPr lang="en-US" sz="850" dirty="0"/>
          </a:p>
        </p:txBody>
      </p:sp>
      <p:sp>
        <p:nvSpPr>
          <p:cNvPr id="179" name="Text 14">
            <a:extLst>
              <a:ext uri="{FF2B5EF4-FFF2-40B4-BE49-F238E27FC236}">
                <a16:creationId xmlns:a16="http://schemas.microsoft.com/office/drawing/2014/main" id="{2FB1E863-55EF-3FDB-804C-881016CA7DEE}"/>
              </a:ext>
            </a:extLst>
          </p:cNvPr>
          <p:cNvSpPr/>
          <p:nvPr/>
        </p:nvSpPr>
        <p:spPr>
          <a:xfrm>
            <a:off x="3612546" y="3122115"/>
            <a:ext cx="2157984"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Outcome</a:t>
            </a:r>
            <a:endParaRPr lang="en-US" sz="800" dirty="0">
              <a:solidFill>
                <a:schemeClr val="tx1">
                  <a:lumMod val="50000"/>
                  <a:lumOff val="50000"/>
                </a:schemeClr>
              </a:solidFill>
            </a:endParaRPr>
          </a:p>
        </p:txBody>
      </p:sp>
      <p:sp>
        <p:nvSpPr>
          <p:cNvPr id="180" name="Text 14">
            <a:extLst>
              <a:ext uri="{FF2B5EF4-FFF2-40B4-BE49-F238E27FC236}">
                <a16:creationId xmlns:a16="http://schemas.microsoft.com/office/drawing/2014/main" id="{65DFC5CF-FA37-61BE-FBD9-B3F7EA735F0B}"/>
              </a:ext>
            </a:extLst>
          </p:cNvPr>
          <p:cNvSpPr/>
          <p:nvPr/>
        </p:nvSpPr>
        <p:spPr>
          <a:xfrm>
            <a:off x="3621690" y="3311540"/>
            <a:ext cx="1363556"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Leader(s)  </a:t>
            </a:r>
            <a:endParaRPr lang="en-US" sz="800" dirty="0">
              <a:solidFill>
                <a:schemeClr val="tx1">
                  <a:lumMod val="50000"/>
                  <a:lumOff val="50000"/>
                </a:schemeClr>
              </a:solidFill>
            </a:endParaRPr>
          </a:p>
        </p:txBody>
      </p:sp>
      <p:sp>
        <p:nvSpPr>
          <p:cNvPr id="181" name="Shape 11">
            <a:extLst>
              <a:ext uri="{FF2B5EF4-FFF2-40B4-BE49-F238E27FC236}">
                <a16:creationId xmlns:a16="http://schemas.microsoft.com/office/drawing/2014/main" id="{246BEF66-2B70-3A3F-DA7B-5F0BA10C2B0E}"/>
              </a:ext>
            </a:extLst>
          </p:cNvPr>
          <p:cNvSpPr/>
          <p:nvPr/>
        </p:nvSpPr>
        <p:spPr>
          <a:xfrm flipV="1">
            <a:off x="3603401" y="3268419"/>
            <a:ext cx="2291225" cy="2864"/>
          </a:xfrm>
          <a:prstGeom prst="line">
            <a:avLst/>
          </a:prstGeom>
          <a:noFill/>
          <a:ln w="6350">
            <a:solidFill>
              <a:srgbClr val="CCCCCC"/>
            </a:solidFill>
            <a:prstDash val="dash"/>
          </a:ln>
        </p:spPr>
        <p:txBody>
          <a:bodyPr/>
          <a:lstStyle/>
          <a:p>
            <a:endParaRPr lang="en-US"/>
          </a:p>
        </p:txBody>
      </p:sp>
      <p:sp>
        <p:nvSpPr>
          <p:cNvPr id="182" name="Text 14">
            <a:extLst>
              <a:ext uri="{FF2B5EF4-FFF2-40B4-BE49-F238E27FC236}">
                <a16:creationId xmlns:a16="http://schemas.microsoft.com/office/drawing/2014/main" id="{916E9E63-9A6B-352C-64F5-49383797B3B8}"/>
              </a:ext>
            </a:extLst>
          </p:cNvPr>
          <p:cNvSpPr/>
          <p:nvPr/>
        </p:nvSpPr>
        <p:spPr>
          <a:xfrm>
            <a:off x="5187239" y="3319984"/>
            <a:ext cx="716532" cy="146304"/>
          </a:xfrm>
          <a:prstGeom prst="rect">
            <a:avLst/>
          </a:prstGeom>
          <a:noFill/>
          <a:ln/>
        </p:spPr>
        <p:txBody>
          <a:bodyPr wrap="square" lIns="0" tIns="0" rIns="0" bIns="0" rtlCol="0" anchor="ctr"/>
          <a:lstStyle/>
          <a:p>
            <a:pPr marL="0" indent="0" algn="ctr">
              <a:buNone/>
            </a:pPr>
            <a:r>
              <a:rPr lang="en-US" sz="800" i="1" dirty="0">
                <a:solidFill>
                  <a:schemeClr val="tx1">
                    <a:lumMod val="50000"/>
                    <a:lumOff val="50000"/>
                  </a:schemeClr>
                </a:solidFill>
                <a:latin typeface="Calibri" pitchFamily="34" charset="0"/>
                <a:ea typeface="Calibri" pitchFamily="34" charset="-122"/>
                <a:cs typeface="Calibri" pitchFamily="34" charset="-120"/>
              </a:rPr>
              <a:t>Target Date</a:t>
            </a:r>
            <a:endParaRPr lang="en-US" sz="800" dirty="0">
              <a:solidFill>
                <a:schemeClr val="tx1">
                  <a:lumMod val="50000"/>
                  <a:lumOff val="50000"/>
                </a:schemeClr>
              </a:solidFill>
            </a:endParaRPr>
          </a:p>
        </p:txBody>
      </p:sp>
      <p:sp>
        <p:nvSpPr>
          <p:cNvPr id="183" name="Shape 9">
            <a:extLst>
              <a:ext uri="{FF2B5EF4-FFF2-40B4-BE49-F238E27FC236}">
                <a16:creationId xmlns:a16="http://schemas.microsoft.com/office/drawing/2014/main" id="{9521F206-237C-CB45-96DB-92512D87A6BC}"/>
              </a:ext>
            </a:extLst>
          </p:cNvPr>
          <p:cNvSpPr/>
          <p:nvPr/>
        </p:nvSpPr>
        <p:spPr>
          <a:xfrm>
            <a:off x="3242866" y="3618581"/>
            <a:ext cx="264145" cy="484761"/>
          </a:xfrm>
          <a:prstGeom prst="rect">
            <a:avLst/>
          </a:prstGeom>
          <a:solidFill>
            <a:srgbClr val="4A90C2"/>
          </a:solidFill>
          <a:ln w="12700">
            <a:solidFill>
              <a:srgbClr val="2E7D4F"/>
            </a:solidFill>
            <a:prstDash val="solid"/>
          </a:ln>
        </p:spPr>
        <p:txBody>
          <a:bodyPr/>
          <a:lstStyle/>
          <a:p>
            <a:endParaRPr lang="en-US"/>
          </a:p>
        </p:txBody>
      </p:sp>
      <p:sp>
        <p:nvSpPr>
          <p:cNvPr id="184" name="Text 10">
            <a:extLst>
              <a:ext uri="{FF2B5EF4-FFF2-40B4-BE49-F238E27FC236}">
                <a16:creationId xmlns:a16="http://schemas.microsoft.com/office/drawing/2014/main" id="{299065E0-DFF9-11F0-5F53-F507FC30AB6B}"/>
              </a:ext>
            </a:extLst>
          </p:cNvPr>
          <p:cNvSpPr/>
          <p:nvPr/>
        </p:nvSpPr>
        <p:spPr>
          <a:xfrm>
            <a:off x="3278962" y="3769898"/>
            <a:ext cx="209281" cy="19202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185" name="Shape 11">
            <a:extLst>
              <a:ext uri="{FF2B5EF4-FFF2-40B4-BE49-F238E27FC236}">
                <a16:creationId xmlns:a16="http://schemas.microsoft.com/office/drawing/2014/main" id="{85B96C4A-A860-9AD2-51FF-766D0A9A85C4}"/>
              </a:ext>
            </a:extLst>
          </p:cNvPr>
          <p:cNvSpPr/>
          <p:nvPr/>
        </p:nvSpPr>
        <p:spPr>
          <a:xfrm>
            <a:off x="3612545" y="3743015"/>
            <a:ext cx="2291225" cy="0"/>
          </a:xfrm>
          <a:prstGeom prst="line">
            <a:avLst/>
          </a:prstGeom>
          <a:noFill/>
          <a:ln w="6350">
            <a:solidFill>
              <a:srgbClr val="CCCCCC"/>
            </a:solidFill>
            <a:prstDash val="dash"/>
          </a:ln>
        </p:spPr>
        <p:txBody>
          <a:bodyPr/>
          <a:lstStyle/>
          <a:p>
            <a:endParaRPr lang="en-US"/>
          </a:p>
        </p:txBody>
      </p:sp>
      <p:sp>
        <p:nvSpPr>
          <p:cNvPr id="186" name="Text 13">
            <a:extLst>
              <a:ext uri="{FF2B5EF4-FFF2-40B4-BE49-F238E27FC236}">
                <a16:creationId xmlns:a16="http://schemas.microsoft.com/office/drawing/2014/main" id="{7A5AA588-858D-A148-7D62-655C44DEDB5A}"/>
              </a:ext>
            </a:extLst>
          </p:cNvPr>
          <p:cNvSpPr/>
          <p:nvPr/>
        </p:nvSpPr>
        <p:spPr>
          <a:xfrm>
            <a:off x="3621690" y="3578423"/>
            <a:ext cx="2157984" cy="164592"/>
          </a:xfrm>
          <a:prstGeom prst="rect">
            <a:avLst/>
          </a:prstGeom>
          <a:noFill/>
          <a:ln/>
        </p:spPr>
        <p:txBody>
          <a:bodyPr wrap="square" lIns="0" tIns="0" rIns="0" bIns="0" rtlCol="0" anchor="ctr"/>
          <a:lstStyle/>
          <a:p>
            <a:pPr marL="0" indent="0">
              <a:buNone/>
            </a:pPr>
            <a:r>
              <a:rPr lang="en-US" sz="850" dirty="0">
                <a:latin typeface="Calibri" pitchFamily="34" charset="0"/>
                <a:ea typeface="Calibri" pitchFamily="34" charset="-122"/>
                <a:cs typeface="Calibri" pitchFamily="34" charset="-120"/>
              </a:rPr>
              <a:t>Initiative name</a:t>
            </a:r>
            <a:endParaRPr lang="en-US" sz="850" dirty="0"/>
          </a:p>
        </p:txBody>
      </p:sp>
      <p:sp>
        <p:nvSpPr>
          <p:cNvPr id="187" name="Text 14">
            <a:extLst>
              <a:ext uri="{FF2B5EF4-FFF2-40B4-BE49-F238E27FC236}">
                <a16:creationId xmlns:a16="http://schemas.microsoft.com/office/drawing/2014/main" id="{EB9F5618-07ED-4353-050D-84B56897521C}"/>
              </a:ext>
            </a:extLst>
          </p:cNvPr>
          <p:cNvSpPr/>
          <p:nvPr/>
        </p:nvSpPr>
        <p:spPr>
          <a:xfrm>
            <a:off x="3612546" y="3780483"/>
            <a:ext cx="2157984"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Outcome</a:t>
            </a:r>
            <a:endParaRPr lang="en-US" sz="800" dirty="0">
              <a:solidFill>
                <a:schemeClr val="tx1">
                  <a:lumMod val="50000"/>
                  <a:lumOff val="50000"/>
                </a:schemeClr>
              </a:solidFill>
            </a:endParaRPr>
          </a:p>
        </p:txBody>
      </p:sp>
      <p:sp>
        <p:nvSpPr>
          <p:cNvPr id="188" name="Text 14">
            <a:extLst>
              <a:ext uri="{FF2B5EF4-FFF2-40B4-BE49-F238E27FC236}">
                <a16:creationId xmlns:a16="http://schemas.microsoft.com/office/drawing/2014/main" id="{4AAB12E4-F806-921A-3EC0-9BDF179DD96C}"/>
              </a:ext>
            </a:extLst>
          </p:cNvPr>
          <p:cNvSpPr/>
          <p:nvPr/>
        </p:nvSpPr>
        <p:spPr>
          <a:xfrm>
            <a:off x="3621690" y="3969908"/>
            <a:ext cx="1363556"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Leader(s)  </a:t>
            </a:r>
            <a:endParaRPr lang="en-US" sz="800" dirty="0">
              <a:solidFill>
                <a:schemeClr val="tx1">
                  <a:lumMod val="50000"/>
                  <a:lumOff val="50000"/>
                </a:schemeClr>
              </a:solidFill>
            </a:endParaRPr>
          </a:p>
        </p:txBody>
      </p:sp>
      <p:sp>
        <p:nvSpPr>
          <p:cNvPr id="189" name="Shape 11">
            <a:extLst>
              <a:ext uri="{FF2B5EF4-FFF2-40B4-BE49-F238E27FC236}">
                <a16:creationId xmlns:a16="http://schemas.microsoft.com/office/drawing/2014/main" id="{7D343F5C-F38B-9BC1-F1E0-1391513EC2C8}"/>
              </a:ext>
            </a:extLst>
          </p:cNvPr>
          <p:cNvSpPr/>
          <p:nvPr/>
        </p:nvSpPr>
        <p:spPr>
          <a:xfrm flipV="1">
            <a:off x="3603401" y="3926787"/>
            <a:ext cx="2291225" cy="2864"/>
          </a:xfrm>
          <a:prstGeom prst="line">
            <a:avLst/>
          </a:prstGeom>
          <a:noFill/>
          <a:ln w="6350">
            <a:solidFill>
              <a:srgbClr val="CCCCCC"/>
            </a:solidFill>
            <a:prstDash val="dash"/>
          </a:ln>
        </p:spPr>
        <p:txBody>
          <a:bodyPr/>
          <a:lstStyle/>
          <a:p>
            <a:endParaRPr lang="en-US"/>
          </a:p>
        </p:txBody>
      </p:sp>
      <p:sp>
        <p:nvSpPr>
          <p:cNvPr id="190" name="Text 14">
            <a:extLst>
              <a:ext uri="{FF2B5EF4-FFF2-40B4-BE49-F238E27FC236}">
                <a16:creationId xmlns:a16="http://schemas.microsoft.com/office/drawing/2014/main" id="{57C00785-1C6A-DFDB-693C-4ADD06EA5261}"/>
              </a:ext>
            </a:extLst>
          </p:cNvPr>
          <p:cNvSpPr/>
          <p:nvPr/>
        </p:nvSpPr>
        <p:spPr>
          <a:xfrm>
            <a:off x="5187239" y="3978352"/>
            <a:ext cx="716532" cy="146304"/>
          </a:xfrm>
          <a:prstGeom prst="rect">
            <a:avLst/>
          </a:prstGeom>
          <a:noFill/>
          <a:ln/>
        </p:spPr>
        <p:txBody>
          <a:bodyPr wrap="square" lIns="0" tIns="0" rIns="0" bIns="0" rtlCol="0" anchor="ctr"/>
          <a:lstStyle/>
          <a:p>
            <a:pPr marL="0" indent="0" algn="ctr">
              <a:buNone/>
            </a:pPr>
            <a:r>
              <a:rPr lang="en-US" sz="800" i="1" dirty="0">
                <a:solidFill>
                  <a:schemeClr val="tx1">
                    <a:lumMod val="50000"/>
                    <a:lumOff val="50000"/>
                  </a:schemeClr>
                </a:solidFill>
                <a:latin typeface="Calibri" pitchFamily="34" charset="0"/>
                <a:ea typeface="Calibri" pitchFamily="34" charset="-122"/>
                <a:cs typeface="Calibri" pitchFamily="34" charset="-120"/>
              </a:rPr>
              <a:t>Target Date</a:t>
            </a:r>
            <a:endParaRPr lang="en-US" sz="800" dirty="0">
              <a:solidFill>
                <a:schemeClr val="tx1">
                  <a:lumMod val="50000"/>
                  <a:lumOff val="50000"/>
                </a:schemeClr>
              </a:solidFill>
            </a:endParaRPr>
          </a:p>
        </p:txBody>
      </p:sp>
      <p:sp>
        <p:nvSpPr>
          <p:cNvPr id="191" name="Shape 9">
            <a:extLst>
              <a:ext uri="{FF2B5EF4-FFF2-40B4-BE49-F238E27FC236}">
                <a16:creationId xmlns:a16="http://schemas.microsoft.com/office/drawing/2014/main" id="{082C59D1-FED8-F5C2-64D4-5CF2C8B8EE04}"/>
              </a:ext>
            </a:extLst>
          </p:cNvPr>
          <p:cNvSpPr/>
          <p:nvPr/>
        </p:nvSpPr>
        <p:spPr>
          <a:xfrm>
            <a:off x="3242866" y="4276949"/>
            <a:ext cx="264145" cy="484761"/>
          </a:xfrm>
          <a:prstGeom prst="rect">
            <a:avLst/>
          </a:prstGeom>
          <a:solidFill>
            <a:srgbClr val="4A90C2"/>
          </a:solidFill>
          <a:ln w="12700">
            <a:solidFill>
              <a:srgbClr val="2E7D4F"/>
            </a:solidFill>
            <a:prstDash val="solid"/>
          </a:ln>
        </p:spPr>
        <p:txBody>
          <a:bodyPr/>
          <a:lstStyle/>
          <a:p>
            <a:endParaRPr lang="en-US"/>
          </a:p>
        </p:txBody>
      </p:sp>
      <p:sp>
        <p:nvSpPr>
          <p:cNvPr id="192" name="Text 10">
            <a:extLst>
              <a:ext uri="{FF2B5EF4-FFF2-40B4-BE49-F238E27FC236}">
                <a16:creationId xmlns:a16="http://schemas.microsoft.com/office/drawing/2014/main" id="{8633534C-9A96-F060-DB42-4B2D13DE3671}"/>
              </a:ext>
            </a:extLst>
          </p:cNvPr>
          <p:cNvSpPr/>
          <p:nvPr/>
        </p:nvSpPr>
        <p:spPr>
          <a:xfrm>
            <a:off x="3278962" y="4428266"/>
            <a:ext cx="209281" cy="19202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193" name="Shape 11">
            <a:extLst>
              <a:ext uri="{FF2B5EF4-FFF2-40B4-BE49-F238E27FC236}">
                <a16:creationId xmlns:a16="http://schemas.microsoft.com/office/drawing/2014/main" id="{17B3BD03-C4EB-286B-FC8E-769E007D4F31}"/>
              </a:ext>
            </a:extLst>
          </p:cNvPr>
          <p:cNvSpPr/>
          <p:nvPr/>
        </p:nvSpPr>
        <p:spPr>
          <a:xfrm>
            <a:off x="3612545" y="4401383"/>
            <a:ext cx="2291225" cy="0"/>
          </a:xfrm>
          <a:prstGeom prst="line">
            <a:avLst/>
          </a:prstGeom>
          <a:noFill/>
          <a:ln w="6350">
            <a:solidFill>
              <a:srgbClr val="CCCCCC"/>
            </a:solidFill>
            <a:prstDash val="dash"/>
          </a:ln>
        </p:spPr>
        <p:txBody>
          <a:bodyPr/>
          <a:lstStyle/>
          <a:p>
            <a:endParaRPr lang="en-US"/>
          </a:p>
        </p:txBody>
      </p:sp>
      <p:sp>
        <p:nvSpPr>
          <p:cNvPr id="194" name="Text 13">
            <a:extLst>
              <a:ext uri="{FF2B5EF4-FFF2-40B4-BE49-F238E27FC236}">
                <a16:creationId xmlns:a16="http://schemas.microsoft.com/office/drawing/2014/main" id="{8C8CD6A2-A201-1808-82A0-0C2FB0670EEA}"/>
              </a:ext>
            </a:extLst>
          </p:cNvPr>
          <p:cNvSpPr/>
          <p:nvPr/>
        </p:nvSpPr>
        <p:spPr>
          <a:xfrm>
            <a:off x="3621690" y="4236791"/>
            <a:ext cx="2157984" cy="164592"/>
          </a:xfrm>
          <a:prstGeom prst="rect">
            <a:avLst/>
          </a:prstGeom>
          <a:noFill/>
          <a:ln/>
        </p:spPr>
        <p:txBody>
          <a:bodyPr wrap="square" lIns="0" tIns="0" rIns="0" bIns="0" rtlCol="0" anchor="ctr"/>
          <a:lstStyle/>
          <a:p>
            <a:pPr marL="0" indent="0">
              <a:buNone/>
            </a:pPr>
            <a:r>
              <a:rPr lang="en-US" sz="850" dirty="0">
                <a:latin typeface="Calibri" pitchFamily="34" charset="0"/>
                <a:ea typeface="Calibri" pitchFamily="34" charset="-122"/>
                <a:cs typeface="Calibri" pitchFamily="34" charset="-120"/>
              </a:rPr>
              <a:t>Initiative name</a:t>
            </a:r>
            <a:endParaRPr lang="en-US" sz="850" dirty="0"/>
          </a:p>
        </p:txBody>
      </p:sp>
      <p:sp>
        <p:nvSpPr>
          <p:cNvPr id="195" name="Text 14">
            <a:extLst>
              <a:ext uri="{FF2B5EF4-FFF2-40B4-BE49-F238E27FC236}">
                <a16:creationId xmlns:a16="http://schemas.microsoft.com/office/drawing/2014/main" id="{F3735D3E-C842-3693-5478-08176748F349}"/>
              </a:ext>
            </a:extLst>
          </p:cNvPr>
          <p:cNvSpPr/>
          <p:nvPr/>
        </p:nvSpPr>
        <p:spPr>
          <a:xfrm>
            <a:off x="3612546" y="4438851"/>
            <a:ext cx="2157984"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Outcome</a:t>
            </a:r>
            <a:endParaRPr lang="en-US" sz="800" dirty="0">
              <a:solidFill>
                <a:schemeClr val="tx1">
                  <a:lumMod val="50000"/>
                  <a:lumOff val="50000"/>
                </a:schemeClr>
              </a:solidFill>
            </a:endParaRPr>
          </a:p>
        </p:txBody>
      </p:sp>
      <p:sp>
        <p:nvSpPr>
          <p:cNvPr id="196" name="Text 14">
            <a:extLst>
              <a:ext uri="{FF2B5EF4-FFF2-40B4-BE49-F238E27FC236}">
                <a16:creationId xmlns:a16="http://schemas.microsoft.com/office/drawing/2014/main" id="{B0B32079-8092-5DFC-DD6A-20576F44860B}"/>
              </a:ext>
            </a:extLst>
          </p:cNvPr>
          <p:cNvSpPr/>
          <p:nvPr/>
        </p:nvSpPr>
        <p:spPr>
          <a:xfrm>
            <a:off x="3621690" y="4628276"/>
            <a:ext cx="1363556"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Leader(s)  </a:t>
            </a:r>
            <a:endParaRPr lang="en-US" sz="800" dirty="0">
              <a:solidFill>
                <a:schemeClr val="tx1">
                  <a:lumMod val="50000"/>
                  <a:lumOff val="50000"/>
                </a:schemeClr>
              </a:solidFill>
            </a:endParaRPr>
          </a:p>
        </p:txBody>
      </p:sp>
      <p:sp>
        <p:nvSpPr>
          <p:cNvPr id="197" name="Shape 11">
            <a:extLst>
              <a:ext uri="{FF2B5EF4-FFF2-40B4-BE49-F238E27FC236}">
                <a16:creationId xmlns:a16="http://schemas.microsoft.com/office/drawing/2014/main" id="{46866681-FD93-E73E-9492-8E843A9497DB}"/>
              </a:ext>
            </a:extLst>
          </p:cNvPr>
          <p:cNvSpPr/>
          <p:nvPr/>
        </p:nvSpPr>
        <p:spPr>
          <a:xfrm flipV="1">
            <a:off x="3603401" y="4585155"/>
            <a:ext cx="2291225" cy="2864"/>
          </a:xfrm>
          <a:prstGeom prst="line">
            <a:avLst/>
          </a:prstGeom>
          <a:noFill/>
          <a:ln w="6350">
            <a:solidFill>
              <a:srgbClr val="CCCCCC"/>
            </a:solidFill>
            <a:prstDash val="dash"/>
          </a:ln>
        </p:spPr>
        <p:txBody>
          <a:bodyPr/>
          <a:lstStyle/>
          <a:p>
            <a:endParaRPr lang="en-US"/>
          </a:p>
        </p:txBody>
      </p:sp>
      <p:sp>
        <p:nvSpPr>
          <p:cNvPr id="198" name="Text 14">
            <a:extLst>
              <a:ext uri="{FF2B5EF4-FFF2-40B4-BE49-F238E27FC236}">
                <a16:creationId xmlns:a16="http://schemas.microsoft.com/office/drawing/2014/main" id="{B0BD0854-CCBF-DD57-CD34-BED8E7E37099}"/>
              </a:ext>
            </a:extLst>
          </p:cNvPr>
          <p:cNvSpPr/>
          <p:nvPr/>
        </p:nvSpPr>
        <p:spPr>
          <a:xfrm>
            <a:off x="5187239" y="4636720"/>
            <a:ext cx="716532" cy="146304"/>
          </a:xfrm>
          <a:prstGeom prst="rect">
            <a:avLst/>
          </a:prstGeom>
          <a:noFill/>
          <a:ln/>
        </p:spPr>
        <p:txBody>
          <a:bodyPr wrap="square" lIns="0" tIns="0" rIns="0" bIns="0" rtlCol="0" anchor="ctr"/>
          <a:lstStyle/>
          <a:p>
            <a:pPr marL="0" indent="0" algn="ctr">
              <a:buNone/>
            </a:pPr>
            <a:r>
              <a:rPr lang="en-US" sz="800" i="1" dirty="0">
                <a:solidFill>
                  <a:schemeClr val="tx1">
                    <a:lumMod val="50000"/>
                    <a:lumOff val="50000"/>
                  </a:schemeClr>
                </a:solidFill>
                <a:latin typeface="Calibri" pitchFamily="34" charset="0"/>
                <a:ea typeface="Calibri" pitchFamily="34" charset="-122"/>
                <a:cs typeface="Calibri" pitchFamily="34" charset="-120"/>
              </a:rPr>
              <a:t>Target Date</a:t>
            </a:r>
            <a:endParaRPr lang="en-US" sz="800" dirty="0">
              <a:solidFill>
                <a:schemeClr val="tx1">
                  <a:lumMod val="50000"/>
                  <a:lumOff val="50000"/>
                </a:schemeClr>
              </a:solidFill>
            </a:endParaRPr>
          </a:p>
        </p:txBody>
      </p:sp>
      <p:sp>
        <p:nvSpPr>
          <p:cNvPr id="199" name="Shape 9">
            <a:extLst>
              <a:ext uri="{FF2B5EF4-FFF2-40B4-BE49-F238E27FC236}">
                <a16:creationId xmlns:a16="http://schemas.microsoft.com/office/drawing/2014/main" id="{8AEEA8B3-BE6C-F2BF-F6D9-C057D5E13E4C}"/>
              </a:ext>
            </a:extLst>
          </p:cNvPr>
          <p:cNvSpPr/>
          <p:nvPr/>
        </p:nvSpPr>
        <p:spPr>
          <a:xfrm>
            <a:off x="6220419" y="1604831"/>
            <a:ext cx="264145" cy="484761"/>
          </a:xfrm>
          <a:prstGeom prst="rect">
            <a:avLst/>
          </a:prstGeom>
          <a:solidFill>
            <a:srgbClr val="999999"/>
          </a:solidFill>
          <a:ln w="12700">
            <a:solidFill>
              <a:srgbClr val="2E7D4F"/>
            </a:solidFill>
            <a:prstDash val="solid"/>
          </a:ln>
        </p:spPr>
        <p:txBody>
          <a:bodyPr/>
          <a:lstStyle/>
          <a:p>
            <a:endParaRPr lang="en-US"/>
          </a:p>
        </p:txBody>
      </p:sp>
      <p:sp>
        <p:nvSpPr>
          <p:cNvPr id="200" name="Text 10">
            <a:extLst>
              <a:ext uri="{FF2B5EF4-FFF2-40B4-BE49-F238E27FC236}">
                <a16:creationId xmlns:a16="http://schemas.microsoft.com/office/drawing/2014/main" id="{B21733FA-639D-400B-A940-0B980A179407}"/>
              </a:ext>
            </a:extLst>
          </p:cNvPr>
          <p:cNvSpPr/>
          <p:nvPr/>
        </p:nvSpPr>
        <p:spPr>
          <a:xfrm>
            <a:off x="6256515" y="1756148"/>
            <a:ext cx="209281" cy="19202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201" name="Shape 11">
            <a:extLst>
              <a:ext uri="{FF2B5EF4-FFF2-40B4-BE49-F238E27FC236}">
                <a16:creationId xmlns:a16="http://schemas.microsoft.com/office/drawing/2014/main" id="{6F2D3AB3-98EF-4605-4D9F-E4841E45968C}"/>
              </a:ext>
            </a:extLst>
          </p:cNvPr>
          <p:cNvSpPr/>
          <p:nvPr/>
        </p:nvSpPr>
        <p:spPr>
          <a:xfrm>
            <a:off x="6590098" y="1729265"/>
            <a:ext cx="2291225" cy="0"/>
          </a:xfrm>
          <a:prstGeom prst="line">
            <a:avLst/>
          </a:prstGeom>
          <a:noFill/>
          <a:ln w="6350">
            <a:solidFill>
              <a:srgbClr val="CCCCCC"/>
            </a:solidFill>
            <a:prstDash val="dash"/>
          </a:ln>
        </p:spPr>
        <p:txBody>
          <a:bodyPr/>
          <a:lstStyle/>
          <a:p>
            <a:endParaRPr lang="en-US"/>
          </a:p>
        </p:txBody>
      </p:sp>
      <p:sp>
        <p:nvSpPr>
          <p:cNvPr id="202" name="Text 13">
            <a:extLst>
              <a:ext uri="{FF2B5EF4-FFF2-40B4-BE49-F238E27FC236}">
                <a16:creationId xmlns:a16="http://schemas.microsoft.com/office/drawing/2014/main" id="{8C98AC49-6249-8E8E-B273-80ED1597E66E}"/>
              </a:ext>
            </a:extLst>
          </p:cNvPr>
          <p:cNvSpPr/>
          <p:nvPr/>
        </p:nvSpPr>
        <p:spPr>
          <a:xfrm>
            <a:off x="6599243" y="1564673"/>
            <a:ext cx="2157984" cy="164592"/>
          </a:xfrm>
          <a:prstGeom prst="rect">
            <a:avLst/>
          </a:prstGeom>
          <a:noFill/>
          <a:ln/>
        </p:spPr>
        <p:txBody>
          <a:bodyPr wrap="square" lIns="0" tIns="0" rIns="0" bIns="0" rtlCol="0" anchor="ctr"/>
          <a:lstStyle/>
          <a:p>
            <a:pPr marL="0" indent="0">
              <a:buNone/>
            </a:pPr>
            <a:r>
              <a:rPr lang="en-US" sz="850" dirty="0">
                <a:latin typeface="Calibri" pitchFamily="34" charset="0"/>
                <a:ea typeface="Calibri" pitchFamily="34" charset="-122"/>
                <a:cs typeface="Calibri" pitchFamily="34" charset="-120"/>
              </a:rPr>
              <a:t>Initiative name</a:t>
            </a:r>
            <a:endParaRPr lang="en-US" sz="850" dirty="0"/>
          </a:p>
        </p:txBody>
      </p:sp>
      <p:sp>
        <p:nvSpPr>
          <p:cNvPr id="203" name="Text 14">
            <a:extLst>
              <a:ext uri="{FF2B5EF4-FFF2-40B4-BE49-F238E27FC236}">
                <a16:creationId xmlns:a16="http://schemas.microsoft.com/office/drawing/2014/main" id="{8E596147-F3B7-5B89-C3CB-4AA0D7D8C5C3}"/>
              </a:ext>
            </a:extLst>
          </p:cNvPr>
          <p:cNvSpPr/>
          <p:nvPr/>
        </p:nvSpPr>
        <p:spPr>
          <a:xfrm>
            <a:off x="6590099" y="1766733"/>
            <a:ext cx="2157984"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Outcome</a:t>
            </a:r>
            <a:endParaRPr lang="en-US" sz="800" dirty="0">
              <a:solidFill>
                <a:schemeClr val="tx1">
                  <a:lumMod val="50000"/>
                  <a:lumOff val="50000"/>
                </a:schemeClr>
              </a:solidFill>
            </a:endParaRPr>
          </a:p>
        </p:txBody>
      </p:sp>
      <p:sp>
        <p:nvSpPr>
          <p:cNvPr id="204" name="Text 14">
            <a:extLst>
              <a:ext uri="{FF2B5EF4-FFF2-40B4-BE49-F238E27FC236}">
                <a16:creationId xmlns:a16="http://schemas.microsoft.com/office/drawing/2014/main" id="{3ABDBAD8-157D-C6FC-E3ED-A042D3693647}"/>
              </a:ext>
            </a:extLst>
          </p:cNvPr>
          <p:cNvSpPr/>
          <p:nvPr/>
        </p:nvSpPr>
        <p:spPr>
          <a:xfrm>
            <a:off x="6599243" y="1956158"/>
            <a:ext cx="1363556"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Leader(s)  </a:t>
            </a:r>
            <a:endParaRPr lang="en-US" sz="800" dirty="0">
              <a:solidFill>
                <a:schemeClr val="tx1">
                  <a:lumMod val="50000"/>
                  <a:lumOff val="50000"/>
                </a:schemeClr>
              </a:solidFill>
            </a:endParaRPr>
          </a:p>
        </p:txBody>
      </p:sp>
      <p:sp>
        <p:nvSpPr>
          <p:cNvPr id="205" name="Shape 11">
            <a:extLst>
              <a:ext uri="{FF2B5EF4-FFF2-40B4-BE49-F238E27FC236}">
                <a16:creationId xmlns:a16="http://schemas.microsoft.com/office/drawing/2014/main" id="{1CC17BED-F1EE-D56C-20B9-C4BE79BFC45D}"/>
              </a:ext>
            </a:extLst>
          </p:cNvPr>
          <p:cNvSpPr/>
          <p:nvPr/>
        </p:nvSpPr>
        <p:spPr>
          <a:xfrm flipV="1">
            <a:off x="6580954" y="1913037"/>
            <a:ext cx="2291225" cy="2864"/>
          </a:xfrm>
          <a:prstGeom prst="line">
            <a:avLst/>
          </a:prstGeom>
          <a:noFill/>
          <a:ln w="6350">
            <a:solidFill>
              <a:srgbClr val="CCCCCC"/>
            </a:solidFill>
            <a:prstDash val="dash"/>
          </a:ln>
        </p:spPr>
        <p:txBody>
          <a:bodyPr/>
          <a:lstStyle/>
          <a:p>
            <a:endParaRPr lang="en-US"/>
          </a:p>
        </p:txBody>
      </p:sp>
      <p:sp>
        <p:nvSpPr>
          <p:cNvPr id="206" name="Text 14">
            <a:extLst>
              <a:ext uri="{FF2B5EF4-FFF2-40B4-BE49-F238E27FC236}">
                <a16:creationId xmlns:a16="http://schemas.microsoft.com/office/drawing/2014/main" id="{523FB1D7-D8E9-F3C3-7E0D-7AA391392B6A}"/>
              </a:ext>
            </a:extLst>
          </p:cNvPr>
          <p:cNvSpPr/>
          <p:nvPr/>
        </p:nvSpPr>
        <p:spPr>
          <a:xfrm>
            <a:off x="8164792" y="1964602"/>
            <a:ext cx="716532" cy="146304"/>
          </a:xfrm>
          <a:prstGeom prst="rect">
            <a:avLst/>
          </a:prstGeom>
          <a:noFill/>
          <a:ln/>
        </p:spPr>
        <p:txBody>
          <a:bodyPr wrap="square" lIns="0" tIns="0" rIns="0" bIns="0" rtlCol="0" anchor="ctr"/>
          <a:lstStyle/>
          <a:p>
            <a:pPr marL="0" indent="0" algn="ctr">
              <a:buNone/>
            </a:pPr>
            <a:r>
              <a:rPr lang="en-US" sz="800" i="1" dirty="0">
                <a:solidFill>
                  <a:schemeClr val="tx1">
                    <a:lumMod val="50000"/>
                    <a:lumOff val="50000"/>
                  </a:schemeClr>
                </a:solidFill>
                <a:latin typeface="Calibri" pitchFamily="34" charset="0"/>
                <a:ea typeface="Calibri" pitchFamily="34" charset="-122"/>
                <a:cs typeface="Calibri" pitchFamily="34" charset="-120"/>
              </a:rPr>
              <a:t>Target Date</a:t>
            </a:r>
            <a:endParaRPr lang="en-US" sz="800" dirty="0">
              <a:solidFill>
                <a:schemeClr val="tx1">
                  <a:lumMod val="50000"/>
                  <a:lumOff val="50000"/>
                </a:schemeClr>
              </a:solidFill>
            </a:endParaRPr>
          </a:p>
        </p:txBody>
      </p:sp>
      <p:sp>
        <p:nvSpPr>
          <p:cNvPr id="207" name="Shape 9">
            <a:extLst>
              <a:ext uri="{FF2B5EF4-FFF2-40B4-BE49-F238E27FC236}">
                <a16:creationId xmlns:a16="http://schemas.microsoft.com/office/drawing/2014/main" id="{44C4B485-33CC-2F55-EB19-D1E9F540786A}"/>
              </a:ext>
            </a:extLst>
          </p:cNvPr>
          <p:cNvSpPr/>
          <p:nvPr/>
        </p:nvSpPr>
        <p:spPr>
          <a:xfrm>
            <a:off x="6220419" y="2291949"/>
            <a:ext cx="264145" cy="484761"/>
          </a:xfrm>
          <a:prstGeom prst="rect">
            <a:avLst/>
          </a:prstGeom>
          <a:solidFill>
            <a:srgbClr val="999999"/>
          </a:solidFill>
          <a:ln w="12700">
            <a:solidFill>
              <a:srgbClr val="2E7D4F"/>
            </a:solidFill>
            <a:prstDash val="solid"/>
          </a:ln>
        </p:spPr>
        <p:txBody>
          <a:bodyPr/>
          <a:lstStyle/>
          <a:p>
            <a:endParaRPr lang="en-US"/>
          </a:p>
        </p:txBody>
      </p:sp>
      <p:sp>
        <p:nvSpPr>
          <p:cNvPr id="208" name="Text 10">
            <a:extLst>
              <a:ext uri="{FF2B5EF4-FFF2-40B4-BE49-F238E27FC236}">
                <a16:creationId xmlns:a16="http://schemas.microsoft.com/office/drawing/2014/main" id="{95D1D430-43F3-771A-47E3-C9D83EC8EC06}"/>
              </a:ext>
            </a:extLst>
          </p:cNvPr>
          <p:cNvSpPr/>
          <p:nvPr/>
        </p:nvSpPr>
        <p:spPr>
          <a:xfrm>
            <a:off x="6256515" y="2443266"/>
            <a:ext cx="209281" cy="19202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209" name="Shape 11">
            <a:extLst>
              <a:ext uri="{FF2B5EF4-FFF2-40B4-BE49-F238E27FC236}">
                <a16:creationId xmlns:a16="http://schemas.microsoft.com/office/drawing/2014/main" id="{45E4311A-BC10-3F47-6117-C91F4922FDC9}"/>
              </a:ext>
            </a:extLst>
          </p:cNvPr>
          <p:cNvSpPr/>
          <p:nvPr/>
        </p:nvSpPr>
        <p:spPr>
          <a:xfrm>
            <a:off x="6590098" y="2416383"/>
            <a:ext cx="2291225" cy="0"/>
          </a:xfrm>
          <a:prstGeom prst="line">
            <a:avLst/>
          </a:prstGeom>
          <a:noFill/>
          <a:ln w="6350">
            <a:solidFill>
              <a:srgbClr val="CCCCCC"/>
            </a:solidFill>
            <a:prstDash val="dash"/>
          </a:ln>
        </p:spPr>
        <p:txBody>
          <a:bodyPr/>
          <a:lstStyle/>
          <a:p>
            <a:endParaRPr lang="en-US"/>
          </a:p>
        </p:txBody>
      </p:sp>
      <p:sp>
        <p:nvSpPr>
          <p:cNvPr id="210" name="Text 13">
            <a:extLst>
              <a:ext uri="{FF2B5EF4-FFF2-40B4-BE49-F238E27FC236}">
                <a16:creationId xmlns:a16="http://schemas.microsoft.com/office/drawing/2014/main" id="{F141C1B4-6B67-4F15-4278-C8D4DBE18C89}"/>
              </a:ext>
            </a:extLst>
          </p:cNvPr>
          <p:cNvSpPr/>
          <p:nvPr/>
        </p:nvSpPr>
        <p:spPr>
          <a:xfrm>
            <a:off x="6599243" y="2251791"/>
            <a:ext cx="2157984" cy="164592"/>
          </a:xfrm>
          <a:prstGeom prst="rect">
            <a:avLst/>
          </a:prstGeom>
          <a:noFill/>
          <a:ln/>
        </p:spPr>
        <p:txBody>
          <a:bodyPr wrap="square" lIns="0" tIns="0" rIns="0" bIns="0" rtlCol="0" anchor="ctr"/>
          <a:lstStyle/>
          <a:p>
            <a:pPr marL="0" indent="0">
              <a:buNone/>
            </a:pPr>
            <a:r>
              <a:rPr lang="en-US" sz="850" dirty="0">
                <a:latin typeface="Calibri" pitchFamily="34" charset="0"/>
                <a:ea typeface="Calibri" pitchFamily="34" charset="-122"/>
                <a:cs typeface="Calibri" pitchFamily="34" charset="-120"/>
              </a:rPr>
              <a:t>Initiative name</a:t>
            </a:r>
            <a:endParaRPr lang="en-US" sz="850" dirty="0"/>
          </a:p>
        </p:txBody>
      </p:sp>
      <p:sp>
        <p:nvSpPr>
          <p:cNvPr id="211" name="Text 14">
            <a:extLst>
              <a:ext uri="{FF2B5EF4-FFF2-40B4-BE49-F238E27FC236}">
                <a16:creationId xmlns:a16="http://schemas.microsoft.com/office/drawing/2014/main" id="{D5230CF3-B36C-6982-2049-D8A0E38692F8}"/>
              </a:ext>
            </a:extLst>
          </p:cNvPr>
          <p:cNvSpPr/>
          <p:nvPr/>
        </p:nvSpPr>
        <p:spPr>
          <a:xfrm>
            <a:off x="6590099" y="2453851"/>
            <a:ext cx="2157984"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Outcome</a:t>
            </a:r>
            <a:endParaRPr lang="en-US" sz="800" dirty="0">
              <a:solidFill>
                <a:schemeClr val="tx1">
                  <a:lumMod val="50000"/>
                  <a:lumOff val="50000"/>
                </a:schemeClr>
              </a:solidFill>
            </a:endParaRPr>
          </a:p>
        </p:txBody>
      </p:sp>
      <p:sp>
        <p:nvSpPr>
          <p:cNvPr id="212" name="Text 14">
            <a:extLst>
              <a:ext uri="{FF2B5EF4-FFF2-40B4-BE49-F238E27FC236}">
                <a16:creationId xmlns:a16="http://schemas.microsoft.com/office/drawing/2014/main" id="{238251D0-3567-7EBF-D5A6-FE413A687F04}"/>
              </a:ext>
            </a:extLst>
          </p:cNvPr>
          <p:cNvSpPr/>
          <p:nvPr/>
        </p:nvSpPr>
        <p:spPr>
          <a:xfrm>
            <a:off x="6599243" y="2643276"/>
            <a:ext cx="1363556"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Leader(s)  </a:t>
            </a:r>
            <a:endParaRPr lang="en-US" sz="800" dirty="0">
              <a:solidFill>
                <a:schemeClr val="tx1">
                  <a:lumMod val="50000"/>
                  <a:lumOff val="50000"/>
                </a:schemeClr>
              </a:solidFill>
            </a:endParaRPr>
          </a:p>
        </p:txBody>
      </p:sp>
      <p:sp>
        <p:nvSpPr>
          <p:cNvPr id="213" name="Shape 11">
            <a:extLst>
              <a:ext uri="{FF2B5EF4-FFF2-40B4-BE49-F238E27FC236}">
                <a16:creationId xmlns:a16="http://schemas.microsoft.com/office/drawing/2014/main" id="{33F06F9F-406D-A7A8-98B9-C721939CA0F8}"/>
              </a:ext>
            </a:extLst>
          </p:cNvPr>
          <p:cNvSpPr/>
          <p:nvPr/>
        </p:nvSpPr>
        <p:spPr>
          <a:xfrm flipV="1">
            <a:off x="6580954" y="2600155"/>
            <a:ext cx="2291225" cy="2864"/>
          </a:xfrm>
          <a:prstGeom prst="line">
            <a:avLst/>
          </a:prstGeom>
          <a:noFill/>
          <a:ln w="6350">
            <a:solidFill>
              <a:srgbClr val="CCCCCC"/>
            </a:solidFill>
            <a:prstDash val="dash"/>
          </a:ln>
        </p:spPr>
        <p:txBody>
          <a:bodyPr/>
          <a:lstStyle/>
          <a:p>
            <a:endParaRPr lang="en-US"/>
          </a:p>
        </p:txBody>
      </p:sp>
      <p:sp>
        <p:nvSpPr>
          <p:cNvPr id="214" name="Text 14">
            <a:extLst>
              <a:ext uri="{FF2B5EF4-FFF2-40B4-BE49-F238E27FC236}">
                <a16:creationId xmlns:a16="http://schemas.microsoft.com/office/drawing/2014/main" id="{06B7A9F4-59E3-DF4C-911C-C833D1B3AEB7}"/>
              </a:ext>
            </a:extLst>
          </p:cNvPr>
          <p:cNvSpPr/>
          <p:nvPr/>
        </p:nvSpPr>
        <p:spPr>
          <a:xfrm>
            <a:off x="8164792" y="2651720"/>
            <a:ext cx="716532" cy="146304"/>
          </a:xfrm>
          <a:prstGeom prst="rect">
            <a:avLst/>
          </a:prstGeom>
          <a:noFill/>
          <a:ln/>
        </p:spPr>
        <p:txBody>
          <a:bodyPr wrap="square" lIns="0" tIns="0" rIns="0" bIns="0" rtlCol="0" anchor="ctr"/>
          <a:lstStyle/>
          <a:p>
            <a:pPr marL="0" indent="0" algn="ctr">
              <a:buNone/>
            </a:pPr>
            <a:r>
              <a:rPr lang="en-US" sz="800" i="1" dirty="0">
                <a:solidFill>
                  <a:schemeClr val="tx1">
                    <a:lumMod val="50000"/>
                    <a:lumOff val="50000"/>
                  </a:schemeClr>
                </a:solidFill>
                <a:latin typeface="Calibri" pitchFamily="34" charset="0"/>
                <a:ea typeface="Calibri" pitchFamily="34" charset="-122"/>
                <a:cs typeface="Calibri" pitchFamily="34" charset="-120"/>
              </a:rPr>
              <a:t>Target Date</a:t>
            </a:r>
            <a:endParaRPr lang="en-US" sz="800" dirty="0">
              <a:solidFill>
                <a:schemeClr val="tx1">
                  <a:lumMod val="50000"/>
                  <a:lumOff val="50000"/>
                </a:schemeClr>
              </a:solidFill>
            </a:endParaRPr>
          </a:p>
        </p:txBody>
      </p:sp>
      <p:sp>
        <p:nvSpPr>
          <p:cNvPr id="215" name="Shape 9">
            <a:extLst>
              <a:ext uri="{FF2B5EF4-FFF2-40B4-BE49-F238E27FC236}">
                <a16:creationId xmlns:a16="http://schemas.microsoft.com/office/drawing/2014/main" id="{0E6E5273-175E-25C2-37AD-FA2B201B9F22}"/>
              </a:ext>
            </a:extLst>
          </p:cNvPr>
          <p:cNvSpPr/>
          <p:nvPr/>
        </p:nvSpPr>
        <p:spPr>
          <a:xfrm>
            <a:off x="6220419" y="2945276"/>
            <a:ext cx="264145" cy="484761"/>
          </a:xfrm>
          <a:prstGeom prst="rect">
            <a:avLst/>
          </a:prstGeom>
          <a:solidFill>
            <a:srgbClr val="999999"/>
          </a:solidFill>
          <a:ln w="12700">
            <a:solidFill>
              <a:srgbClr val="2E7D4F"/>
            </a:solidFill>
            <a:prstDash val="solid"/>
          </a:ln>
        </p:spPr>
        <p:txBody>
          <a:bodyPr/>
          <a:lstStyle/>
          <a:p>
            <a:endParaRPr lang="en-US"/>
          </a:p>
        </p:txBody>
      </p:sp>
      <p:sp>
        <p:nvSpPr>
          <p:cNvPr id="216" name="Text 10">
            <a:extLst>
              <a:ext uri="{FF2B5EF4-FFF2-40B4-BE49-F238E27FC236}">
                <a16:creationId xmlns:a16="http://schemas.microsoft.com/office/drawing/2014/main" id="{3701FF6A-8A58-8341-E945-F00F5582F553}"/>
              </a:ext>
            </a:extLst>
          </p:cNvPr>
          <p:cNvSpPr/>
          <p:nvPr/>
        </p:nvSpPr>
        <p:spPr>
          <a:xfrm>
            <a:off x="6256515" y="3096593"/>
            <a:ext cx="209281" cy="19202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217" name="Shape 11">
            <a:extLst>
              <a:ext uri="{FF2B5EF4-FFF2-40B4-BE49-F238E27FC236}">
                <a16:creationId xmlns:a16="http://schemas.microsoft.com/office/drawing/2014/main" id="{4ABAED65-4A0D-FA86-31D5-8CAF8AB7E7A8}"/>
              </a:ext>
            </a:extLst>
          </p:cNvPr>
          <p:cNvSpPr/>
          <p:nvPr/>
        </p:nvSpPr>
        <p:spPr>
          <a:xfrm>
            <a:off x="6590098" y="3069710"/>
            <a:ext cx="2291225" cy="0"/>
          </a:xfrm>
          <a:prstGeom prst="line">
            <a:avLst/>
          </a:prstGeom>
          <a:noFill/>
          <a:ln w="6350">
            <a:solidFill>
              <a:srgbClr val="CCCCCC"/>
            </a:solidFill>
            <a:prstDash val="dash"/>
          </a:ln>
        </p:spPr>
        <p:txBody>
          <a:bodyPr/>
          <a:lstStyle/>
          <a:p>
            <a:endParaRPr lang="en-US"/>
          </a:p>
        </p:txBody>
      </p:sp>
      <p:sp>
        <p:nvSpPr>
          <p:cNvPr id="218" name="Text 13">
            <a:extLst>
              <a:ext uri="{FF2B5EF4-FFF2-40B4-BE49-F238E27FC236}">
                <a16:creationId xmlns:a16="http://schemas.microsoft.com/office/drawing/2014/main" id="{0051288F-59E4-3C16-B2A0-987961C24FD0}"/>
              </a:ext>
            </a:extLst>
          </p:cNvPr>
          <p:cNvSpPr/>
          <p:nvPr/>
        </p:nvSpPr>
        <p:spPr>
          <a:xfrm>
            <a:off x="6599243" y="2905118"/>
            <a:ext cx="2157984" cy="164592"/>
          </a:xfrm>
          <a:prstGeom prst="rect">
            <a:avLst/>
          </a:prstGeom>
          <a:noFill/>
          <a:ln/>
        </p:spPr>
        <p:txBody>
          <a:bodyPr wrap="square" lIns="0" tIns="0" rIns="0" bIns="0" rtlCol="0" anchor="ctr"/>
          <a:lstStyle/>
          <a:p>
            <a:pPr marL="0" indent="0">
              <a:buNone/>
            </a:pPr>
            <a:r>
              <a:rPr lang="en-US" sz="850" dirty="0">
                <a:latin typeface="Calibri" pitchFamily="34" charset="0"/>
                <a:ea typeface="Calibri" pitchFamily="34" charset="-122"/>
                <a:cs typeface="Calibri" pitchFamily="34" charset="-120"/>
              </a:rPr>
              <a:t>Initiative name</a:t>
            </a:r>
            <a:endParaRPr lang="en-US" sz="850" dirty="0"/>
          </a:p>
        </p:txBody>
      </p:sp>
      <p:sp>
        <p:nvSpPr>
          <p:cNvPr id="219" name="Text 14">
            <a:extLst>
              <a:ext uri="{FF2B5EF4-FFF2-40B4-BE49-F238E27FC236}">
                <a16:creationId xmlns:a16="http://schemas.microsoft.com/office/drawing/2014/main" id="{07A4714C-0D89-576E-00BA-6A11CB1292DC}"/>
              </a:ext>
            </a:extLst>
          </p:cNvPr>
          <p:cNvSpPr/>
          <p:nvPr/>
        </p:nvSpPr>
        <p:spPr>
          <a:xfrm>
            <a:off x="6590099" y="3107178"/>
            <a:ext cx="2157984"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Outcome</a:t>
            </a:r>
            <a:endParaRPr lang="en-US" sz="800" dirty="0">
              <a:solidFill>
                <a:schemeClr val="tx1">
                  <a:lumMod val="50000"/>
                  <a:lumOff val="50000"/>
                </a:schemeClr>
              </a:solidFill>
            </a:endParaRPr>
          </a:p>
        </p:txBody>
      </p:sp>
      <p:sp>
        <p:nvSpPr>
          <p:cNvPr id="220" name="Text 14">
            <a:extLst>
              <a:ext uri="{FF2B5EF4-FFF2-40B4-BE49-F238E27FC236}">
                <a16:creationId xmlns:a16="http://schemas.microsoft.com/office/drawing/2014/main" id="{6BC57EF3-DF8C-EA0F-929A-E4E4961E6EFB}"/>
              </a:ext>
            </a:extLst>
          </p:cNvPr>
          <p:cNvSpPr/>
          <p:nvPr/>
        </p:nvSpPr>
        <p:spPr>
          <a:xfrm>
            <a:off x="6599243" y="3296603"/>
            <a:ext cx="1363556"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Leader(s)  </a:t>
            </a:r>
            <a:endParaRPr lang="en-US" sz="800" dirty="0">
              <a:solidFill>
                <a:schemeClr val="tx1">
                  <a:lumMod val="50000"/>
                  <a:lumOff val="50000"/>
                </a:schemeClr>
              </a:solidFill>
            </a:endParaRPr>
          </a:p>
        </p:txBody>
      </p:sp>
      <p:sp>
        <p:nvSpPr>
          <p:cNvPr id="221" name="Shape 11">
            <a:extLst>
              <a:ext uri="{FF2B5EF4-FFF2-40B4-BE49-F238E27FC236}">
                <a16:creationId xmlns:a16="http://schemas.microsoft.com/office/drawing/2014/main" id="{8EE7954A-BA1B-DB22-E281-369ECC12EC9C}"/>
              </a:ext>
            </a:extLst>
          </p:cNvPr>
          <p:cNvSpPr/>
          <p:nvPr/>
        </p:nvSpPr>
        <p:spPr>
          <a:xfrm flipV="1">
            <a:off x="6580954" y="3253482"/>
            <a:ext cx="2291225" cy="2864"/>
          </a:xfrm>
          <a:prstGeom prst="line">
            <a:avLst/>
          </a:prstGeom>
          <a:noFill/>
          <a:ln w="6350">
            <a:solidFill>
              <a:srgbClr val="CCCCCC"/>
            </a:solidFill>
            <a:prstDash val="dash"/>
          </a:ln>
        </p:spPr>
        <p:txBody>
          <a:bodyPr/>
          <a:lstStyle/>
          <a:p>
            <a:endParaRPr lang="en-US"/>
          </a:p>
        </p:txBody>
      </p:sp>
      <p:sp>
        <p:nvSpPr>
          <p:cNvPr id="222" name="Text 14">
            <a:extLst>
              <a:ext uri="{FF2B5EF4-FFF2-40B4-BE49-F238E27FC236}">
                <a16:creationId xmlns:a16="http://schemas.microsoft.com/office/drawing/2014/main" id="{5FAD4538-A5CF-D0F8-234F-D59F8BEAC138}"/>
              </a:ext>
            </a:extLst>
          </p:cNvPr>
          <p:cNvSpPr/>
          <p:nvPr/>
        </p:nvSpPr>
        <p:spPr>
          <a:xfrm>
            <a:off x="8164792" y="3305047"/>
            <a:ext cx="716532" cy="146304"/>
          </a:xfrm>
          <a:prstGeom prst="rect">
            <a:avLst/>
          </a:prstGeom>
          <a:noFill/>
          <a:ln/>
        </p:spPr>
        <p:txBody>
          <a:bodyPr wrap="square" lIns="0" tIns="0" rIns="0" bIns="0" rtlCol="0" anchor="ctr"/>
          <a:lstStyle/>
          <a:p>
            <a:pPr marL="0" indent="0" algn="ctr">
              <a:buNone/>
            </a:pPr>
            <a:r>
              <a:rPr lang="en-US" sz="800" i="1" dirty="0">
                <a:solidFill>
                  <a:schemeClr val="tx1">
                    <a:lumMod val="50000"/>
                    <a:lumOff val="50000"/>
                  </a:schemeClr>
                </a:solidFill>
                <a:latin typeface="Calibri" pitchFamily="34" charset="0"/>
                <a:ea typeface="Calibri" pitchFamily="34" charset="-122"/>
                <a:cs typeface="Calibri" pitchFamily="34" charset="-120"/>
              </a:rPr>
              <a:t>Target Date</a:t>
            </a:r>
            <a:endParaRPr lang="en-US" sz="800" dirty="0">
              <a:solidFill>
                <a:schemeClr val="tx1">
                  <a:lumMod val="50000"/>
                  <a:lumOff val="50000"/>
                </a:schemeClr>
              </a:solidFill>
            </a:endParaRPr>
          </a:p>
        </p:txBody>
      </p:sp>
      <p:sp>
        <p:nvSpPr>
          <p:cNvPr id="223" name="Shape 9">
            <a:extLst>
              <a:ext uri="{FF2B5EF4-FFF2-40B4-BE49-F238E27FC236}">
                <a16:creationId xmlns:a16="http://schemas.microsoft.com/office/drawing/2014/main" id="{6EE190BB-8224-45F7-8374-9B4EB74115F3}"/>
              </a:ext>
            </a:extLst>
          </p:cNvPr>
          <p:cNvSpPr/>
          <p:nvPr/>
        </p:nvSpPr>
        <p:spPr>
          <a:xfrm>
            <a:off x="6220419" y="3603644"/>
            <a:ext cx="264145" cy="484761"/>
          </a:xfrm>
          <a:prstGeom prst="rect">
            <a:avLst/>
          </a:prstGeom>
          <a:solidFill>
            <a:srgbClr val="999999"/>
          </a:solidFill>
          <a:ln w="12700">
            <a:solidFill>
              <a:srgbClr val="2E7D4F"/>
            </a:solidFill>
            <a:prstDash val="solid"/>
          </a:ln>
        </p:spPr>
        <p:txBody>
          <a:bodyPr/>
          <a:lstStyle/>
          <a:p>
            <a:endParaRPr lang="en-US"/>
          </a:p>
        </p:txBody>
      </p:sp>
      <p:sp>
        <p:nvSpPr>
          <p:cNvPr id="224" name="Text 10">
            <a:extLst>
              <a:ext uri="{FF2B5EF4-FFF2-40B4-BE49-F238E27FC236}">
                <a16:creationId xmlns:a16="http://schemas.microsoft.com/office/drawing/2014/main" id="{7D725B98-5AD6-331C-8893-22079E16C6D6}"/>
              </a:ext>
            </a:extLst>
          </p:cNvPr>
          <p:cNvSpPr/>
          <p:nvPr/>
        </p:nvSpPr>
        <p:spPr>
          <a:xfrm>
            <a:off x="6256515" y="3754961"/>
            <a:ext cx="209281" cy="19202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225" name="Shape 11">
            <a:extLst>
              <a:ext uri="{FF2B5EF4-FFF2-40B4-BE49-F238E27FC236}">
                <a16:creationId xmlns:a16="http://schemas.microsoft.com/office/drawing/2014/main" id="{C25B5A0E-6593-D2F7-A5CE-E2E192ECD324}"/>
              </a:ext>
            </a:extLst>
          </p:cNvPr>
          <p:cNvSpPr/>
          <p:nvPr/>
        </p:nvSpPr>
        <p:spPr>
          <a:xfrm>
            <a:off x="6590098" y="3728078"/>
            <a:ext cx="2291225" cy="0"/>
          </a:xfrm>
          <a:prstGeom prst="line">
            <a:avLst/>
          </a:prstGeom>
          <a:noFill/>
          <a:ln w="6350">
            <a:solidFill>
              <a:srgbClr val="CCCCCC"/>
            </a:solidFill>
            <a:prstDash val="dash"/>
          </a:ln>
        </p:spPr>
        <p:txBody>
          <a:bodyPr/>
          <a:lstStyle/>
          <a:p>
            <a:endParaRPr lang="en-US"/>
          </a:p>
        </p:txBody>
      </p:sp>
      <p:sp>
        <p:nvSpPr>
          <p:cNvPr id="226" name="Text 13">
            <a:extLst>
              <a:ext uri="{FF2B5EF4-FFF2-40B4-BE49-F238E27FC236}">
                <a16:creationId xmlns:a16="http://schemas.microsoft.com/office/drawing/2014/main" id="{31C1C11D-FC1C-2E11-7E28-8A4E6147F080}"/>
              </a:ext>
            </a:extLst>
          </p:cNvPr>
          <p:cNvSpPr/>
          <p:nvPr/>
        </p:nvSpPr>
        <p:spPr>
          <a:xfrm>
            <a:off x="6599243" y="3563486"/>
            <a:ext cx="2157984" cy="164592"/>
          </a:xfrm>
          <a:prstGeom prst="rect">
            <a:avLst/>
          </a:prstGeom>
          <a:noFill/>
          <a:ln/>
        </p:spPr>
        <p:txBody>
          <a:bodyPr wrap="square" lIns="0" tIns="0" rIns="0" bIns="0" rtlCol="0" anchor="ctr"/>
          <a:lstStyle/>
          <a:p>
            <a:pPr marL="0" indent="0">
              <a:buNone/>
            </a:pPr>
            <a:r>
              <a:rPr lang="en-US" sz="850" dirty="0">
                <a:latin typeface="Calibri" pitchFamily="34" charset="0"/>
                <a:ea typeface="Calibri" pitchFamily="34" charset="-122"/>
                <a:cs typeface="Calibri" pitchFamily="34" charset="-120"/>
              </a:rPr>
              <a:t>Initiative name</a:t>
            </a:r>
            <a:endParaRPr lang="en-US" sz="850" dirty="0"/>
          </a:p>
        </p:txBody>
      </p:sp>
      <p:sp>
        <p:nvSpPr>
          <p:cNvPr id="227" name="Text 14">
            <a:extLst>
              <a:ext uri="{FF2B5EF4-FFF2-40B4-BE49-F238E27FC236}">
                <a16:creationId xmlns:a16="http://schemas.microsoft.com/office/drawing/2014/main" id="{C10D0041-A3FE-5784-33B8-AC0C3EA050ED}"/>
              </a:ext>
            </a:extLst>
          </p:cNvPr>
          <p:cNvSpPr/>
          <p:nvPr/>
        </p:nvSpPr>
        <p:spPr>
          <a:xfrm>
            <a:off x="6590099" y="3765546"/>
            <a:ext cx="2157984"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Outcome</a:t>
            </a:r>
            <a:endParaRPr lang="en-US" sz="800" dirty="0">
              <a:solidFill>
                <a:schemeClr val="tx1">
                  <a:lumMod val="50000"/>
                  <a:lumOff val="50000"/>
                </a:schemeClr>
              </a:solidFill>
            </a:endParaRPr>
          </a:p>
        </p:txBody>
      </p:sp>
      <p:sp>
        <p:nvSpPr>
          <p:cNvPr id="228" name="Text 14">
            <a:extLst>
              <a:ext uri="{FF2B5EF4-FFF2-40B4-BE49-F238E27FC236}">
                <a16:creationId xmlns:a16="http://schemas.microsoft.com/office/drawing/2014/main" id="{4B5FBB89-2A79-4E48-B09A-11D352F3E917}"/>
              </a:ext>
            </a:extLst>
          </p:cNvPr>
          <p:cNvSpPr/>
          <p:nvPr/>
        </p:nvSpPr>
        <p:spPr>
          <a:xfrm>
            <a:off x="6599243" y="3954971"/>
            <a:ext cx="1363556"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Leader(s)  </a:t>
            </a:r>
            <a:endParaRPr lang="en-US" sz="800" dirty="0">
              <a:solidFill>
                <a:schemeClr val="tx1">
                  <a:lumMod val="50000"/>
                  <a:lumOff val="50000"/>
                </a:schemeClr>
              </a:solidFill>
            </a:endParaRPr>
          </a:p>
        </p:txBody>
      </p:sp>
      <p:sp>
        <p:nvSpPr>
          <p:cNvPr id="229" name="Shape 11">
            <a:extLst>
              <a:ext uri="{FF2B5EF4-FFF2-40B4-BE49-F238E27FC236}">
                <a16:creationId xmlns:a16="http://schemas.microsoft.com/office/drawing/2014/main" id="{9B4E9DD7-3BB5-D21C-B3C5-17CDF96DAEF8}"/>
              </a:ext>
            </a:extLst>
          </p:cNvPr>
          <p:cNvSpPr/>
          <p:nvPr/>
        </p:nvSpPr>
        <p:spPr>
          <a:xfrm flipV="1">
            <a:off x="6580954" y="3911850"/>
            <a:ext cx="2291225" cy="2864"/>
          </a:xfrm>
          <a:prstGeom prst="line">
            <a:avLst/>
          </a:prstGeom>
          <a:noFill/>
          <a:ln w="6350">
            <a:solidFill>
              <a:srgbClr val="CCCCCC"/>
            </a:solidFill>
            <a:prstDash val="dash"/>
          </a:ln>
        </p:spPr>
        <p:txBody>
          <a:bodyPr/>
          <a:lstStyle/>
          <a:p>
            <a:endParaRPr lang="en-US"/>
          </a:p>
        </p:txBody>
      </p:sp>
      <p:sp>
        <p:nvSpPr>
          <p:cNvPr id="230" name="Text 14">
            <a:extLst>
              <a:ext uri="{FF2B5EF4-FFF2-40B4-BE49-F238E27FC236}">
                <a16:creationId xmlns:a16="http://schemas.microsoft.com/office/drawing/2014/main" id="{66AE346F-624B-22AF-C3A7-0DD8310EECD8}"/>
              </a:ext>
            </a:extLst>
          </p:cNvPr>
          <p:cNvSpPr/>
          <p:nvPr/>
        </p:nvSpPr>
        <p:spPr>
          <a:xfrm>
            <a:off x="8164792" y="3963415"/>
            <a:ext cx="716532" cy="146304"/>
          </a:xfrm>
          <a:prstGeom prst="rect">
            <a:avLst/>
          </a:prstGeom>
          <a:noFill/>
          <a:ln/>
        </p:spPr>
        <p:txBody>
          <a:bodyPr wrap="square" lIns="0" tIns="0" rIns="0" bIns="0" rtlCol="0" anchor="ctr"/>
          <a:lstStyle/>
          <a:p>
            <a:pPr marL="0" indent="0" algn="ctr">
              <a:buNone/>
            </a:pPr>
            <a:r>
              <a:rPr lang="en-US" sz="800" i="1" dirty="0">
                <a:solidFill>
                  <a:schemeClr val="tx1">
                    <a:lumMod val="50000"/>
                    <a:lumOff val="50000"/>
                  </a:schemeClr>
                </a:solidFill>
                <a:latin typeface="Calibri" pitchFamily="34" charset="0"/>
                <a:ea typeface="Calibri" pitchFamily="34" charset="-122"/>
                <a:cs typeface="Calibri" pitchFamily="34" charset="-120"/>
              </a:rPr>
              <a:t>Target Date</a:t>
            </a:r>
            <a:endParaRPr lang="en-US" sz="800" dirty="0">
              <a:solidFill>
                <a:schemeClr val="tx1">
                  <a:lumMod val="50000"/>
                  <a:lumOff val="50000"/>
                </a:schemeClr>
              </a:solidFill>
            </a:endParaRPr>
          </a:p>
        </p:txBody>
      </p:sp>
      <p:sp>
        <p:nvSpPr>
          <p:cNvPr id="231" name="Shape 9">
            <a:extLst>
              <a:ext uri="{FF2B5EF4-FFF2-40B4-BE49-F238E27FC236}">
                <a16:creationId xmlns:a16="http://schemas.microsoft.com/office/drawing/2014/main" id="{166C6911-2A56-4213-72CC-334187459BD2}"/>
              </a:ext>
            </a:extLst>
          </p:cNvPr>
          <p:cNvSpPr/>
          <p:nvPr/>
        </p:nvSpPr>
        <p:spPr>
          <a:xfrm>
            <a:off x="6220419" y="4262012"/>
            <a:ext cx="264145" cy="484761"/>
          </a:xfrm>
          <a:prstGeom prst="rect">
            <a:avLst/>
          </a:prstGeom>
          <a:solidFill>
            <a:srgbClr val="999999"/>
          </a:solidFill>
          <a:ln w="12700">
            <a:solidFill>
              <a:srgbClr val="2E7D4F"/>
            </a:solidFill>
            <a:prstDash val="solid"/>
          </a:ln>
        </p:spPr>
        <p:txBody>
          <a:bodyPr/>
          <a:lstStyle/>
          <a:p>
            <a:endParaRPr lang="en-US"/>
          </a:p>
        </p:txBody>
      </p:sp>
      <p:sp>
        <p:nvSpPr>
          <p:cNvPr id="232" name="Text 10">
            <a:extLst>
              <a:ext uri="{FF2B5EF4-FFF2-40B4-BE49-F238E27FC236}">
                <a16:creationId xmlns:a16="http://schemas.microsoft.com/office/drawing/2014/main" id="{1F004459-E316-FFC6-04A1-0EE550F8C309}"/>
              </a:ext>
            </a:extLst>
          </p:cNvPr>
          <p:cNvSpPr/>
          <p:nvPr/>
        </p:nvSpPr>
        <p:spPr>
          <a:xfrm>
            <a:off x="6256515" y="4413329"/>
            <a:ext cx="209281" cy="19202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233" name="Shape 11">
            <a:extLst>
              <a:ext uri="{FF2B5EF4-FFF2-40B4-BE49-F238E27FC236}">
                <a16:creationId xmlns:a16="http://schemas.microsoft.com/office/drawing/2014/main" id="{037B8287-F457-5389-A2FE-0A605CBF15D0}"/>
              </a:ext>
            </a:extLst>
          </p:cNvPr>
          <p:cNvSpPr/>
          <p:nvPr/>
        </p:nvSpPr>
        <p:spPr>
          <a:xfrm>
            <a:off x="6590098" y="4386446"/>
            <a:ext cx="2291225" cy="0"/>
          </a:xfrm>
          <a:prstGeom prst="line">
            <a:avLst/>
          </a:prstGeom>
          <a:noFill/>
          <a:ln w="6350">
            <a:solidFill>
              <a:srgbClr val="CCCCCC"/>
            </a:solidFill>
            <a:prstDash val="dash"/>
          </a:ln>
        </p:spPr>
        <p:txBody>
          <a:bodyPr/>
          <a:lstStyle/>
          <a:p>
            <a:endParaRPr lang="en-US"/>
          </a:p>
        </p:txBody>
      </p:sp>
      <p:sp>
        <p:nvSpPr>
          <p:cNvPr id="234" name="Text 13">
            <a:extLst>
              <a:ext uri="{FF2B5EF4-FFF2-40B4-BE49-F238E27FC236}">
                <a16:creationId xmlns:a16="http://schemas.microsoft.com/office/drawing/2014/main" id="{C920E707-6B40-9D33-C997-493E33DE0944}"/>
              </a:ext>
            </a:extLst>
          </p:cNvPr>
          <p:cNvSpPr/>
          <p:nvPr/>
        </p:nvSpPr>
        <p:spPr>
          <a:xfrm>
            <a:off x="6599243" y="4221854"/>
            <a:ext cx="2157984" cy="164592"/>
          </a:xfrm>
          <a:prstGeom prst="rect">
            <a:avLst/>
          </a:prstGeom>
          <a:noFill/>
          <a:ln/>
        </p:spPr>
        <p:txBody>
          <a:bodyPr wrap="square" lIns="0" tIns="0" rIns="0" bIns="0" rtlCol="0" anchor="ctr"/>
          <a:lstStyle/>
          <a:p>
            <a:pPr marL="0" indent="0">
              <a:buNone/>
            </a:pPr>
            <a:r>
              <a:rPr lang="en-US" sz="850" dirty="0">
                <a:latin typeface="Calibri" pitchFamily="34" charset="0"/>
                <a:ea typeface="Calibri" pitchFamily="34" charset="-122"/>
                <a:cs typeface="Calibri" pitchFamily="34" charset="-120"/>
              </a:rPr>
              <a:t>Initiative name</a:t>
            </a:r>
            <a:endParaRPr lang="en-US" sz="850" dirty="0"/>
          </a:p>
        </p:txBody>
      </p:sp>
      <p:sp>
        <p:nvSpPr>
          <p:cNvPr id="235" name="Text 14">
            <a:extLst>
              <a:ext uri="{FF2B5EF4-FFF2-40B4-BE49-F238E27FC236}">
                <a16:creationId xmlns:a16="http://schemas.microsoft.com/office/drawing/2014/main" id="{741B454B-0E8B-0B9D-23BF-81F3AA8D278C}"/>
              </a:ext>
            </a:extLst>
          </p:cNvPr>
          <p:cNvSpPr/>
          <p:nvPr/>
        </p:nvSpPr>
        <p:spPr>
          <a:xfrm>
            <a:off x="6590099" y="4423914"/>
            <a:ext cx="2157984"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Outcome</a:t>
            </a:r>
            <a:endParaRPr lang="en-US" sz="800" dirty="0">
              <a:solidFill>
                <a:schemeClr val="tx1">
                  <a:lumMod val="50000"/>
                  <a:lumOff val="50000"/>
                </a:schemeClr>
              </a:solidFill>
            </a:endParaRPr>
          </a:p>
        </p:txBody>
      </p:sp>
      <p:sp>
        <p:nvSpPr>
          <p:cNvPr id="236" name="Text 14">
            <a:extLst>
              <a:ext uri="{FF2B5EF4-FFF2-40B4-BE49-F238E27FC236}">
                <a16:creationId xmlns:a16="http://schemas.microsoft.com/office/drawing/2014/main" id="{589985E3-8E07-AB46-0DD7-DDFFB80359B4}"/>
              </a:ext>
            </a:extLst>
          </p:cNvPr>
          <p:cNvSpPr/>
          <p:nvPr/>
        </p:nvSpPr>
        <p:spPr>
          <a:xfrm>
            <a:off x="6599243" y="4613339"/>
            <a:ext cx="1363556" cy="146304"/>
          </a:xfrm>
          <a:prstGeom prst="rect">
            <a:avLst/>
          </a:prstGeom>
          <a:noFill/>
          <a:ln/>
        </p:spPr>
        <p:txBody>
          <a:bodyPr wrap="square" lIns="0" tIns="0" rIns="0" bIns="0" rtlCol="0" anchor="ctr"/>
          <a:lstStyle/>
          <a:p>
            <a:pPr marL="0" indent="0">
              <a:buNone/>
            </a:pPr>
            <a:r>
              <a:rPr lang="en-US" sz="800" i="1" dirty="0">
                <a:solidFill>
                  <a:schemeClr val="tx1">
                    <a:lumMod val="50000"/>
                    <a:lumOff val="50000"/>
                  </a:schemeClr>
                </a:solidFill>
                <a:latin typeface="Calibri" pitchFamily="34" charset="0"/>
                <a:ea typeface="Calibri" pitchFamily="34" charset="-122"/>
                <a:cs typeface="Calibri" pitchFamily="34" charset="-120"/>
              </a:rPr>
              <a:t>Leader(s)  </a:t>
            </a:r>
            <a:endParaRPr lang="en-US" sz="800" dirty="0">
              <a:solidFill>
                <a:schemeClr val="tx1">
                  <a:lumMod val="50000"/>
                  <a:lumOff val="50000"/>
                </a:schemeClr>
              </a:solidFill>
            </a:endParaRPr>
          </a:p>
        </p:txBody>
      </p:sp>
      <p:sp>
        <p:nvSpPr>
          <p:cNvPr id="237" name="Shape 11">
            <a:extLst>
              <a:ext uri="{FF2B5EF4-FFF2-40B4-BE49-F238E27FC236}">
                <a16:creationId xmlns:a16="http://schemas.microsoft.com/office/drawing/2014/main" id="{22CB0414-31ED-083D-4F2F-A9667ED4F9B1}"/>
              </a:ext>
            </a:extLst>
          </p:cNvPr>
          <p:cNvSpPr/>
          <p:nvPr/>
        </p:nvSpPr>
        <p:spPr>
          <a:xfrm flipV="1">
            <a:off x="6580954" y="4570218"/>
            <a:ext cx="2291225" cy="2864"/>
          </a:xfrm>
          <a:prstGeom prst="line">
            <a:avLst/>
          </a:prstGeom>
          <a:noFill/>
          <a:ln w="6350">
            <a:solidFill>
              <a:srgbClr val="CCCCCC"/>
            </a:solidFill>
            <a:prstDash val="dash"/>
          </a:ln>
        </p:spPr>
        <p:txBody>
          <a:bodyPr/>
          <a:lstStyle/>
          <a:p>
            <a:endParaRPr lang="en-US"/>
          </a:p>
        </p:txBody>
      </p:sp>
      <p:sp>
        <p:nvSpPr>
          <p:cNvPr id="238" name="Text 14">
            <a:extLst>
              <a:ext uri="{FF2B5EF4-FFF2-40B4-BE49-F238E27FC236}">
                <a16:creationId xmlns:a16="http://schemas.microsoft.com/office/drawing/2014/main" id="{D71F2718-9874-D4B0-C4A0-AA55B8530987}"/>
              </a:ext>
            </a:extLst>
          </p:cNvPr>
          <p:cNvSpPr/>
          <p:nvPr/>
        </p:nvSpPr>
        <p:spPr>
          <a:xfrm>
            <a:off x="8164792" y="4621783"/>
            <a:ext cx="716532" cy="146304"/>
          </a:xfrm>
          <a:prstGeom prst="rect">
            <a:avLst/>
          </a:prstGeom>
          <a:noFill/>
          <a:ln/>
        </p:spPr>
        <p:txBody>
          <a:bodyPr wrap="square" lIns="0" tIns="0" rIns="0" bIns="0" rtlCol="0" anchor="ctr"/>
          <a:lstStyle/>
          <a:p>
            <a:pPr marL="0" indent="0" algn="ctr">
              <a:buNone/>
            </a:pPr>
            <a:r>
              <a:rPr lang="en-US" sz="800" i="1" dirty="0">
                <a:solidFill>
                  <a:schemeClr val="tx1">
                    <a:lumMod val="50000"/>
                    <a:lumOff val="50000"/>
                  </a:schemeClr>
                </a:solidFill>
                <a:latin typeface="Calibri" pitchFamily="34" charset="0"/>
                <a:ea typeface="Calibri" pitchFamily="34" charset="-122"/>
                <a:cs typeface="Calibri" pitchFamily="34" charset="-120"/>
              </a:rPr>
              <a:t>Target Date</a:t>
            </a:r>
            <a:endParaRPr lang="en-US" sz="800" dirty="0">
              <a:solidFill>
                <a:schemeClr val="tx1">
                  <a:lumMod val="50000"/>
                  <a:lumOff val="50000"/>
                </a:schemeClr>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864</TotalTime>
  <Words>1952</Words>
  <Application>Microsoft Office PowerPoint</Application>
  <PresentationFormat>On-screen Show (16:9)</PresentationFormat>
  <Paragraphs>413</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Prioritization Template</dc:title>
  <dc:subject>PptxGenJS Presentation</dc:subject>
  <dc:creator>Leadership-Tools.com</dc:creator>
  <cp:lastModifiedBy>R TODD GORHAM</cp:lastModifiedBy>
  <cp:revision>2</cp:revision>
  <cp:lastPrinted>2026-04-05T23:04:36Z</cp:lastPrinted>
  <dcterms:created xsi:type="dcterms:W3CDTF">2026-04-05T00:24:02Z</dcterms:created>
  <dcterms:modified xsi:type="dcterms:W3CDTF">2026-04-10T00:05:48Z</dcterms:modified>
</cp:coreProperties>
</file>